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29"/>
  </p:notesMasterIdLst>
  <p:sldIdLst>
    <p:sldId id="291" r:id="rId2"/>
    <p:sldId id="258" r:id="rId3"/>
    <p:sldId id="259" r:id="rId4"/>
    <p:sldId id="260" r:id="rId5"/>
    <p:sldId id="290" r:id="rId6"/>
    <p:sldId id="256" r:id="rId7"/>
    <p:sldId id="261" r:id="rId8"/>
    <p:sldId id="262" r:id="rId9"/>
    <p:sldId id="295" r:id="rId10"/>
    <p:sldId id="281" r:id="rId11"/>
    <p:sldId id="264" r:id="rId12"/>
    <p:sldId id="265" r:id="rId13"/>
    <p:sldId id="266" r:id="rId14"/>
    <p:sldId id="296" r:id="rId15"/>
    <p:sldId id="267" r:id="rId16"/>
    <p:sldId id="268" r:id="rId17"/>
    <p:sldId id="269" r:id="rId18"/>
    <p:sldId id="270" r:id="rId19"/>
    <p:sldId id="271" r:id="rId20"/>
    <p:sldId id="272" r:id="rId21"/>
    <p:sldId id="283" r:id="rId22"/>
    <p:sldId id="287" r:id="rId23"/>
    <p:sldId id="284" r:id="rId24"/>
    <p:sldId id="285" r:id="rId25"/>
    <p:sldId id="273" r:id="rId26"/>
    <p:sldId id="297" r:id="rId27"/>
    <p:sldId id="288" r:id="rId28"/>
  </p:sldIdLst>
  <p:sldSz cx="9144000" cy="5143500" type="screen16x9"/>
  <p:notesSz cx="6858000" cy="9144000"/>
  <p:embeddedFontLst>
    <p:embeddedFont>
      <p:font typeface="Calibri" pitchFamily="34" charset="0"/>
      <p:regular r:id="rId30"/>
      <p:bold r:id="rId31"/>
      <p:italic r:id="rId32"/>
      <p:boldItalic r:id="rId33"/>
    </p:embeddedFont>
  </p:embeddedFontLst>
  <p:custShowLst>
    <p:custShow name="Dont_Pause" id="0">
      <p:sldLst>
        <p:sld r:id="rId3"/>
        <p:sld r:id="rId4"/>
        <p:sld r:id="rId5"/>
        <p:sld r:id="rId6"/>
        <p:sld r:id="rId7"/>
        <p:sld r:id="rId8"/>
        <p:sld r:id="rId9"/>
        <p:sld r:id="rId11"/>
        <p:sld r:id="rId12"/>
        <p:sld r:id="rId13"/>
        <p:sld r:id="rId14"/>
        <p:sld r:id="rId16"/>
        <p:sld r:id="rId17"/>
        <p:sld r:id="rId18"/>
        <p:sld r:id="rId19"/>
        <p:sld r:id="rId20"/>
        <p:sld r:id="rId21"/>
        <p:sld r:id="rId22"/>
        <p:sld r:id="rId23"/>
        <p:sld r:id="rId24"/>
        <p:sld r:id="rId25"/>
        <p:sld r:id="rId26"/>
        <p:sld r:id="rId28"/>
      </p:sldLst>
    </p:custShow>
  </p:custShowLst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FqrbaBDzaiNAJq6kTLu8CQ==" hashData="N7XXWLL2CBLZ8R8IcPU0RKajrY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BE9E9"/>
    <a:srgbClr val="FBFAF7"/>
    <a:srgbClr val="F2EFE6"/>
    <a:srgbClr val="6D6F71"/>
    <a:srgbClr val="EC008C"/>
    <a:srgbClr val="00AE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8" autoAdjust="0"/>
    <p:restoredTop sz="94660"/>
  </p:normalViewPr>
  <p:slideViewPr>
    <p:cSldViewPr>
      <p:cViewPr>
        <p:scale>
          <a:sx n="90" d="100"/>
          <a:sy n="90" d="100"/>
        </p:scale>
        <p:origin x="-72" y="-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3.fntdata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font" Target="fonts/font1.fntdata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D986A1EC-71D0-454D-AEC6-8E60FBB442A4}" type="datetimeFigureOut">
              <a:rPr lang="en-US"/>
              <a:pPr>
                <a:defRPr/>
              </a:pPr>
              <a:t>3/6/2013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cs typeface="+mn-cs"/>
              </a:defRPr>
            </a:lvl1pPr>
          </a:lstStyle>
          <a:p>
            <a:pPr>
              <a:defRPr/>
            </a:pPr>
            <a:fld id="{FCE7ECA6-4A7C-4E3D-ABA6-25E1CD3CB5B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30724" name="Slide Number Placeholder 3"/>
          <p:cNvSpPr txBox="1">
            <a:spLocks noGrp="1"/>
          </p:cNvSpPr>
          <p:nvPr/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/>
            <a:fld id="{9E21B3DD-F5BF-4B9B-8C20-30782EC5FB0F}" type="slidenum">
              <a:rPr lang="en-GB" sz="1200"/>
              <a:pPr algn="r"/>
              <a:t>1</a:t>
            </a:fld>
            <a:endParaRPr lang="en-GB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31748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E588F284-0E47-4FD7-A605-5D5D06EC7357}" type="slidenum">
              <a:rPr lang="en-GB" smtClean="0">
                <a:cs typeface="Arial" charset="0"/>
              </a:rPr>
              <a:pPr/>
              <a:t>2</a:t>
            </a:fld>
            <a:endParaRPr lang="en-GB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3B56BE9-8382-479B-8D65-4F644EA79736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8DCBCE1-9552-4DA4-A789-118A896D9948}" type="slidenum">
              <a:rPr lang="en-GB" smtClean="0"/>
              <a:pPr>
                <a:defRPr/>
              </a:pPr>
              <a:t>4</a:t>
            </a:fld>
            <a:endParaRPr lang="en-GB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481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smtClean="0"/>
          </a:p>
        </p:txBody>
      </p:sp>
      <p:sp>
        <p:nvSpPr>
          <p:cNvPr id="3482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F4FD568-71C9-4D68-BFD8-861E1D2EF812}" type="slidenum">
              <a:rPr lang="en-GB" smtClean="0">
                <a:cs typeface="Arial" charset="0"/>
              </a:rPr>
              <a:pPr/>
              <a:t>5</a:t>
            </a:fld>
            <a:endParaRPr lang="en-GB" smtClean="0">
              <a:cs typeface="Arial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584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E6E07A81-90A1-4940-A1AF-6A7D362A3793}" type="slidenum">
              <a:rPr lang="en-GB" smtClean="0"/>
              <a:pPr>
                <a:defRPr/>
              </a:pPr>
              <a:t>6</a:t>
            </a:fld>
            <a:endParaRPr lang="en-GB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686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43938B66-283E-4035-9815-CCF81C9BA547}" type="slidenum">
              <a:rPr lang="en-GB" smtClean="0"/>
              <a:pPr>
                <a:defRPr/>
              </a:pPr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789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8F2FD98-7719-47FD-A528-140036108FAA}" type="slidenum">
              <a:rPr lang="en-GB" smtClean="0"/>
              <a:pPr>
                <a:defRPr/>
              </a:pPr>
              <a:t>8</a:t>
            </a:fld>
            <a:endParaRPr lang="en-GB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891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FCAC370-53DA-482A-85E1-1CBD244D7EC4}" type="slidenum">
              <a:rPr lang="en-GB" smtClean="0"/>
              <a:pPr>
                <a:defRPr/>
              </a:pPr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EF9787C-78AA-4378-BB44-794F0E4A837B}" type="slidenum">
              <a:rPr lang="en-GB" smtClean="0"/>
              <a:pPr>
                <a:defRPr/>
              </a:pPr>
              <a:t>10</a:t>
            </a:fld>
            <a:endParaRPr lang="en-GB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C3457535-3E5C-4B1A-BE9F-4F49307B63BF}" type="slidenum">
              <a:rPr lang="en-GB" smtClean="0"/>
              <a:pPr>
                <a:defRPr/>
              </a:pPr>
              <a:t>11</a:t>
            </a:fld>
            <a:endParaRPr lang="en-GB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961E92D-6C18-4061-95D2-3C30952C5620}" type="slidenum">
              <a:rPr lang="en-GB" smtClean="0"/>
              <a:pPr>
                <a:defRPr/>
              </a:pPr>
              <a:t>12</a:t>
            </a:fld>
            <a:endParaRPr lang="en-GB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301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014E3F44-BCBF-49BE-BAE9-E11CC9A9F90C}" type="slidenum">
              <a:rPr lang="en-GB" smtClean="0"/>
              <a:pPr>
                <a:defRPr/>
              </a:pPr>
              <a:t>13</a:t>
            </a:fld>
            <a:endParaRPr lang="en-GB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403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C5C609B-7FF7-401D-A9D7-D1C3ACD2682D}" type="slidenum">
              <a:rPr lang="en-GB" smtClean="0"/>
              <a:pPr>
                <a:defRPr/>
              </a:pPr>
              <a:t>14</a:t>
            </a:fld>
            <a:endParaRPr lang="en-GB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505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B8AA69C-6A82-4E36-BBF2-AE4CFD3D0C9E}" type="slidenum">
              <a:rPr lang="en-GB" smtClean="0"/>
              <a:pPr>
                <a:defRPr/>
              </a:pPr>
              <a:t>15</a:t>
            </a:fld>
            <a:endParaRPr lang="en-GB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32B9B62-54C7-4BB4-B8B2-00F0DC7DDA8D}" type="slidenum">
              <a:rPr lang="en-GB" smtClean="0"/>
              <a:pPr>
                <a:defRPr/>
              </a:pPr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710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54BCE6ED-C0B3-48AB-B135-EC2250ADB681}" type="slidenum">
              <a:rPr lang="en-GB" smtClean="0"/>
              <a:pPr>
                <a:defRPr/>
              </a:pPr>
              <a:t>17</a:t>
            </a:fld>
            <a:endParaRPr lang="en-GB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813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D2F4EBE7-2CF6-42AC-AF29-BF5A0692F3AF}" type="slidenum">
              <a:rPr lang="en-GB" smtClean="0"/>
              <a:pPr>
                <a:defRPr/>
              </a:pPr>
              <a:t>18</a:t>
            </a:fld>
            <a:endParaRPr lang="en-GB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91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9DF8187-EA91-424A-B3F9-B8B87791CFBF}" type="slidenum">
              <a:rPr lang="en-GB" smtClean="0"/>
              <a:pPr>
                <a:defRPr/>
              </a:pPr>
              <a:t>19</a:t>
            </a:fld>
            <a:endParaRPr lang="en-GB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017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42E668C-BCF9-444C-AC2E-8953471A55F9}" type="slidenum">
              <a:rPr lang="en-GB" smtClean="0"/>
              <a:pPr>
                <a:defRPr/>
              </a:pPr>
              <a:t>20</a:t>
            </a:fld>
            <a:endParaRPr lang="en-GB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0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2AF7CD4-5223-4FC7-BC56-F42BC92D05E3}" type="slidenum">
              <a:rPr lang="en-GB" smtClean="0"/>
              <a:pPr>
                <a:defRPr/>
              </a:pPr>
              <a:t>21</a:t>
            </a:fld>
            <a:endParaRPr lang="en-GB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222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7DE36A8A-A37B-41DB-BF63-8372CFE7D893}" type="slidenum">
              <a:rPr lang="en-GB" smtClean="0"/>
              <a:pPr>
                <a:defRPr/>
              </a:pPr>
              <a:t>22</a:t>
            </a:fld>
            <a:endParaRPr lang="en-GB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3251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BCDCE1E-DC46-40FB-977C-F3573CADE756}" type="slidenum">
              <a:rPr lang="en-GB" smtClean="0"/>
              <a:pPr>
                <a:defRPr/>
              </a:pPr>
              <a:t>23</a:t>
            </a:fld>
            <a:endParaRPr lang="en-GB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87AB81BD-C930-4303-A544-39B393A124F4}" type="slidenum">
              <a:rPr lang="en-GB" smtClean="0"/>
              <a:pPr>
                <a:defRPr/>
              </a:pPr>
              <a:t>24</a:t>
            </a:fld>
            <a:endParaRPr lang="en-GB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00771C2-F723-4660-88E6-6493D28D2CE4}" type="slidenum">
              <a:rPr lang="en-GB" smtClean="0"/>
              <a:pPr>
                <a:defRPr/>
              </a:pPr>
              <a:t>25</a:t>
            </a:fld>
            <a:endParaRPr lang="en-GB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DC891F6-0991-4C42-8D71-FE6B200A37B9}" type="slidenum">
              <a:rPr lang="en-GB" smtClean="0"/>
              <a:pPr>
                <a:defRPr/>
              </a:pPr>
              <a:t>26</a:t>
            </a:fld>
            <a:endParaRPr lang="en-GB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7347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GB" smtClean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3E6C7BDA-EDF8-45B0-AEA1-676F209031C2}" type="slidenum">
              <a:rPr lang="en-GB" smtClean="0"/>
              <a:pPr>
                <a:defRPr/>
              </a:pPr>
              <a:t>27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7017DB-985E-4287-B21D-22CC84BC659C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C82B10-78EE-4CB3-BC9A-69C6D5A3D43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9F2925-4FA0-4E33-88ED-61FB0BA4DB82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035FEF-8FE2-4A5C-8933-8C98728ADBF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7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47452-C53D-479B-9ADA-DF23D37E5397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CC9D7-C0CB-4583-A839-95F0E2A7494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000125"/>
            <a:ext cx="4038600" cy="28289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843312-745C-42D0-90D1-B790FB7A26E5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88ED80-D114-4BFD-82D3-82638263D6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7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7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A2BB756-062A-43E8-9C77-7FD64E43940A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09E597-15FF-4F62-AC4F-ECA648123EC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A68F02-71F1-40E3-957F-EECFBD9DECD5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A9EE4F-F61B-4178-9700-B75C7F9D80C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B9FDBC-3A8C-4E10-BEA9-75A623648F2C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29A9CD-E952-4D5F-8793-2BE28583CA0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2" y="204788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2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D311E6-1941-40D6-AB35-6A3D4D75491F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64021D-7B2A-425E-83BD-418CA1FE8E4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4"/>
            <a:ext cx="5486400" cy="60364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71C538-F7AB-4737-8145-C0619ADA925B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C03845-E3AD-4C9E-8BB8-C0FEB177B7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30889A-9D3A-427C-96DC-ACE545156AED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031C64-5208-45F4-A83A-75CF4BD0EDF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71450"/>
            <a:ext cx="2057400" cy="36576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71450"/>
            <a:ext cx="6019800" cy="36576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2058A-E146-4E34-9A8B-923F6FD98919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2B1A55-0108-4922-BB08-D4B95B82DB3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F6921E2-13CD-44B8-B128-95010BC043FA}" type="datetimeFigureOut">
              <a:rPr lang="en-US"/>
              <a:pPr>
                <a:defRPr/>
              </a:pPr>
              <a:t>3/6/2013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FE8D8C-686E-49BF-9199-0F61809560F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Box 4"/>
          <p:cNvSpPr txBox="1">
            <a:spLocks noChangeArrowheads="1"/>
          </p:cNvSpPr>
          <p:nvPr/>
        </p:nvSpPr>
        <p:spPr bwMode="auto">
          <a:xfrm>
            <a:off x="1963738" y="3148013"/>
            <a:ext cx="5214937" cy="427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2200">
                <a:solidFill>
                  <a:schemeClr val="bg1"/>
                </a:solidFill>
              </a:rPr>
              <a:t>SESIUNEA </a:t>
            </a:r>
            <a:r>
              <a:rPr lang="en-GB" sz="2200">
                <a:solidFill>
                  <a:schemeClr val="bg1"/>
                </a:solidFill>
              </a:rPr>
              <a:t>1</a:t>
            </a:r>
            <a:endParaRPr lang="en-US" sz="2200">
              <a:solidFill>
                <a:schemeClr val="bg1"/>
              </a:solidFill>
            </a:endParaRPr>
          </a:p>
        </p:txBody>
      </p:sp>
      <p:sp>
        <p:nvSpPr>
          <p:cNvPr id="2051" name="TextBox 5"/>
          <p:cNvSpPr txBox="1">
            <a:spLocks noChangeArrowheads="1"/>
          </p:cNvSpPr>
          <p:nvPr/>
        </p:nvSpPr>
        <p:spPr bwMode="auto">
          <a:xfrm>
            <a:off x="0" y="2230438"/>
            <a:ext cx="91440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o-RO" sz="4000" b="1">
                <a:solidFill>
                  <a:schemeClr val="bg1"/>
                </a:solidFill>
              </a:rPr>
              <a:t>DE UNDE VIN</a:t>
            </a:r>
            <a:r>
              <a:rPr lang="en-US" sz="4000" b="1">
                <a:solidFill>
                  <a:schemeClr val="bg1"/>
                </a:solidFill>
              </a:rPr>
              <a:t>?</a:t>
            </a:r>
          </a:p>
        </p:txBody>
      </p:sp>
      <p:sp>
        <p:nvSpPr>
          <p:cNvPr id="2052" name="Text Box 4"/>
          <p:cNvSpPr txBox="1">
            <a:spLocks noChangeArrowheads="1"/>
          </p:cNvSpPr>
          <p:nvPr/>
        </p:nvSpPr>
        <p:spPr bwMode="auto">
          <a:xfrm>
            <a:off x="0" y="0"/>
            <a:ext cx="8964613" cy="596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>
              <a:solidFill>
                <a:srgbClr val="6D6F71"/>
              </a:solidFill>
            </a:endParaRPr>
          </a:p>
          <a:p>
            <a:pPr algn="r"/>
            <a:r>
              <a:rPr lang="en-US" sz="1100" b="1">
                <a:solidFill>
                  <a:srgbClr val="6D6F71"/>
                </a:solidFill>
              </a:rPr>
              <a:t>     </a:t>
            </a:r>
            <a:r>
              <a:rPr lang="ro-RO" sz="1100" b="1">
                <a:solidFill>
                  <a:srgbClr val="6D6F71"/>
                </a:solidFill>
              </a:rPr>
              <a:t>LIBERTATE ÎN CRISTOS</a:t>
            </a:r>
            <a:r>
              <a:rPr lang="en-US" sz="1100" b="1">
                <a:solidFill>
                  <a:srgbClr val="6D6F71"/>
                </a:solidFill>
              </a:rPr>
              <a:t> | </a:t>
            </a:r>
            <a:r>
              <a:rPr lang="ro-RO" sz="1100" b="1">
                <a:solidFill>
                  <a:srgbClr val="6D6F71"/>
                </a:solidFill>
              </a:rPr>
              <a:t>SESIUNEA </a:t>
            </a:r>
            <a:r>
              <a:rPr lang="en-US" sz="1100" b="1">
                <a:solidFill>
                  <a:srgbClr val="6D6F71"/>
                </a:solidFill>
              </a:rPr>
              <a:t>1 | </a:t>
            </a:r>
            <a:r>
              <a:rPr lang="ro-RO" sz="1100" b="1">
                <a:solidFill>
                  <a:srgbClr val="6D6F71"/>
                </a:solidFill>
              </a:rPr>
              <a:t>DE UNDE VIN</a:t>
            </a:r>
            <a:r>
              <a:rPr lang="en-US" sz="1100" b="1">
                <a:solidFill>
                  <a:srgbClr val="6D6F71"/>
                </a:solidFill>
              </a:rPr>
              <a:t>?</a:t>
            </a:r>
          </a:p>
          <a:p>
            <a:endParaRPr lang="en-GB" sz="1100" b="1">
              <a:solidFill>
                <a:srgbClr val="6D6F71"/>
              </a:solidFill>
            </a:endParaRPr>
          </a:p>
        </p:txBody>
      </p:sp>
      <p:sp>
        <p:nvSpPr>
          <p:cNvPr id="2053" name="Rectangle 2">
            <a:hlinkClick r:id="" action="ppaction://customshow?id=0"/>
          </p:cNvPr>
          <p:cNvSpPr>
            <a:spLocks noChangeArrowheads="1"/>
          </p:cNvSpPr>
          <p:nvPr/>
        </p:nvSpPr>
        <p:spPr bwMode="auto">
          <a:xfrm>
            <a:off x="4787900" y="4714875"/>
            <a:ext cx="42132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Clic aici pentru vizualizare fără „Pauză de meditare”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K:\Alex White\SESSIONS(1,2,3)\Operatio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39750" y="1306513"/>
            <a:ext cx="4535488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5" name="TextBox 2"/>
          <p:cNvSpPr txBox="1">
            <a:spLocks noChangeArrowheads="1"/>
          </p:cNvSpPr>
          <p:nvPr/>
        </p:nvSpPr>
        <p:spPr bwMode="auto">
          <a:xfrm>
            <a:off x="4932363" y="1563688"/>
            <a:ext cx="381635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Cine ești tu cu adevărat</a:t>
            </a:r>
            <a:r>
              <a:rPr lang="en-GB" sz="3000" b="1">
                <a:solidFill>
                  <a:srgbClr val="00AEEF"/>
                </a:solidFill>
              </a:rPr>
              <a:t>?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K:\Alex White\SESSIONS(1,2,3)\BodyParts1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25638" y="592138"/>
            <a:ext cx="4951412" cy="4067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9" name="TextBox 3"/>
          <p:cNvSpPr txBox="1">
            <a:spLocks noChangeArrowheads="1"/>
          </p:cNvSpPr>
          <p:nvPr/>
        </p:nvSpPr>
        <p:spPr bwMode="auto">
          <a:xfrm>
            <a:off x="5219700" y="3508375"/>
            <a:ext cx="1239838" cy="862013"/>
          </a:xfrm>
          <a:prstGeom prst="rect">
            <a:avLst/>
          </a:prstGeom>
          <a:solidFill>
            <a:srgbClr val="EBE9E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o-RO" sz="2000" b="1"/>
          </a:p>
          <a:p>
            <a:pPr algn="ctr"/>
            <a:r>
              <a:rPr lang="ro-RO" b="1"/>
              <a:t>ORGANE</a:t>
            </a:r>
          </a:p>
          <a:p>
            <a:endParaRPr lang="ro-RO" sz="1200" b="1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K:\Alex White\SESSIONS(1,2,3)\BodyParts2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46275" y="608013"/>
            <a:ext cx="4930775" cy="4051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3" name="TextBox 3"/>
          <p:cNvSpPr txBox="1">
            <a:spLocks noChangeArrowheads="1"/>
          </p:cNvSpPr>
          <p:nvPr/>
        </p:nvSpPr>
        <p:spPr bwMode="auto">
          <a:xfrm>
            <a:off x="5219700" y="3508375"/>
            <a:ext cx="1239838" cy="862013"/>
          </a:xfrm>
          <a:prstGeom prst="rect">
            <a:avLst/>
          </a:prstGeom>
          <a:solidFill>
            <a:srgbClr val="EBE9E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o-RO" sz="2000" b="1"/>
          </a:p>
          <a:p>
            <a:pPr algn="ctr"/>
            <a:r>
              <a:rPr lang="ro-RO" b="1"/>
              <a:t>ORGANE</a:t>
            </a:r>
          </a:p>
          <a:p>
            <a:endParaRPr lang="ro-RO" sz="1200" b="1"/>
          </a:p>
        </p:txBody>
      </p:sp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K:\Alex White\SESSIONS(1,2,3)\Operation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49438" y="814388"/>
            <a:ext cx="5443537" cy="4024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ChangeArrowheads="1"/>
          </p:cNvSpPr>
          <p:nvPr/>
        </p:nvSpPr>
        <p:spPr bwMode="auto">
          <a:xfrm>
            <a:off x="3851275" y="2219325"/>
            <a:ext cx="5000625" cy="1846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o-RO" sz="2200" b="1">
                <a:solidFill>
                  <a:srgbClr val="EC008C"/>
                </a:solidFill>
              </a:rPr>
              <a:t>Am fost creați</a:t>
            </a:r>
            <a:r>
              <a:rPr lang="en-US" sz="2200" b="1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EC008C"/>
                </a:solidFill>
              </a:rPr>
              <a:t>„după chipul lui Dumnezeu</a:t>
            </a:r>
            <a:r>
              <a:rPr lang="en-US" sz="2200" b="1">
                <a:solidFill>
                  <a:srgbClr val="EC008C"/>
                </a:solidFill>
              </a:rPr>
              <a:t>”</a:t>
            </a:r>
          </a:p>
          <a:p>
            <a:r>
              <a:rPr lang="en-US" sz="1600" b="1">
                <a:solidFill>
                  <a:srgbClr val="6D6F71"/>
                </a:solidFill>
              </a:rPr>
              <a:t>	(</a:t>
            </a:r>
            <a:r>
              <a:rPr lang="ro-RO" sz="1600" b="1">
                <a:solidFill>
                  <a:srgbClr val="6D6F71"/>
                </a:solidFill>
              </a:rPr>
              <a:t>Geneza </a:t>
            </a:r>
            <a:r>
              <a:rPr lang="en-US" sz="1600" b="1">
                <a:solidFill>
                  <a:srgbClr val="6D6F71"/>
                </a:solidFill>
              </a:rPr>
              <a:t>1:26)</a:t>
            </a:r>
          </a:p>
          <a:p>
            <a:endParaRPr lang="en-US" sz="1600" b="1">
              <a:solidFill>
                <a:srgbClr val="6D6F71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„Dumnezeu este Duh”</a:t>
            </a:r>
            <a:endParaRPr lang="en-US" sz="2200" b="1">
              <a:solidFill>
                <a:srgbClr val="EC008C"/>
              </a:solidFill>
            </a:endParaRPr>
          </a:p>
          <a:p>
            <a:r>
              <a:rPr lang="en-US" sz="1600" b="1">
                <a:solidFill>
                  <a:srgbClr val="6D6F71"/>
                </a:solidFill>
              </a:rPr>
              <a:t>	(</a:t>
            </a:r>
            <a:r>
              <a:rPr lang="ro-RO" sz="1600" b="1">
                <a:solidFill>
                  <a:srgbClr val="6D6F71"/>
                </a:solidFill>
              </a:rPr>
              <a:t>Ioan </a:t>
            </a:r>
            <a:r>
              <a:rPr lang="en-US" sz="1600" b="1">
                <a:solidFill>
                  <a:srgbClr val="6D6F71"/>
                </a:solidFill>
              </a:rPr>
              <a:t>4:24)</a:t>
            </a:r>
          </a:p>
        </p:txBody>
      </p:sp>
      <p:pic>
        <p:nvPicPr>
          <p:cNvPr id="7171" name="Picture 2" descr="K:\Alex White\SESSIONS(1,2,3)\ManHear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987425"/>
            <a:ext cx="3095625" cy="401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2" name="TextBox 4"/>
          <p:cNvSpPr txBox="1">
            <a:spLocks noChangeArrowheads="1"/>
          </p:cNvSpPr>
          <p:nvPr/>
        </p:nvSpPr>
        <p:spPr bwMode="auto">
          <a:xfrm>
            <a:off x="3851275" y="1058863"/>
            <a:ext cx="464978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anume te face să fii „tu însuți”</a:t>
            </a:r>
            <a:r>
              <a:rPr lang="en-US" sz="3000" b="1">
                <a:solidFill>
                  <a:srgbClr val="00AEEF"/>
                </a:solidFill>
              </a:rPr>
              <a:t>?</a:t>
            </a:r>
          </a:p>
        </p:txBody>
      </p:sp>
      <p:sp>
        <p:nvSpPr>
          <p:cNvPr id="717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Rectangle 3"/>
          <p:cNvSpPr>
            <a:spLocks noChangeArrowheads="1"/>
          </p:cNvSpPr>
          <p:nvPr/>
        </p:nvSpPr>
        <p:spPr bwMode="auto">
          <a:xfrm>
            <a:off x="3851275" y="2049463"/>
            <a:ext cx="5000625" cy="178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o-RO" sz="2200" b="1">
                <a:solidFill>
                  <a:srgbClr val="EC008C"/>
                </a:solidFill>
              </a:rPr>
              <a:t>Viață fizică</a:t>
            </a:r>
            <a:endParaRPr lang="en-US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6D6F71"/>
                </a:solidFill>
              </a:rPr>
              <a:t>Duhul/sufletul legat de trup</a:t>
            </a:r>
            <a:endParaRPr lang="en-US" sz="2200" b="1">
              <a:solidFill>
                <a:srgbClr val="6D6F71"/>
              </a:solidFill>
            </a:endParaRPr>
          </a:p>
          <a:p>
            <a:endParaRPr lang="en-US" sz="2200" b="1">
              <a:solidFill>
                <a:srgbClr val="6D6F71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Viață spirituală</a:t>
            </a:r>
            <a:endParaRPr lang="en-US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6D6F71"/>
                </a:solidFill>
              </a:rPr>
              <a:t>Duhul/sufletul legat de Dumnezeu</a:t>
            </a: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8195" name="TextBox 4"/>
          <p:cNvSpPr txBox="1">
            <a:spLocks noChangeArrowheads="1"/>
          </p:cNvSpPr>
          <p:nvPr/>
        </p:nvSpPr>
        <p:spPr bwMode="auto">
          <a:xfrm>
            <a:off x="3851275" y="1058863"/>
            <a:ext cx="50006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Cum am fost concepuți</a:t>
            </a:r>
            <a:endParaRPr lang="en-US" sz="3000" b="1">
              <a:solidFill>
                <a:srgbClr val="00AEEF"/>
              </a:solidFill>
            </a:endParaRPr>
          </a:p>
        </p:txBody>
      </p:sp>
      <p:pic>
        <p:nvPicPr>
          <p:cNvPr id="8196" name="Picture 2" descr="K:\Alex White\SESSIONS(1,2,3)\ManHeart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23850" y="987425"/>
            <a:ext cx="3095625" cy="4014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843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843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1843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843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Box 1"/>
          <p:cNvSpPr txBox="1">
            <a:spLocks noChangeArrowheads="1"/>
          </p:cNvSpPr>
          <p:nvPr/>
        </p:nvSpPr>
        <p:spPr bwMode="auto">
          <a:xfrm>
            <a:off x="539750" y="1158875"/>
            <a:ext cx="8135938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Viața așa cum a fost intenționată original de Dumnezeu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539750" y="2095500"/>
            <a:ext cx="8424863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2152650" indent="-2152650">
              <a:spcBef>
                <a:spcPts val="1200"/>
              </a:spcBef>
              <a:tabLst>
                <a:tab pos="2152650" algn="l"/>
                <a:tab pos="4391025" algn="l"/>
              </a:tabLst>
            </a:pPr>
            <a:r>
              <a:rPr lang="ro-RO" sz="2200" b="1">
                <a:solidFill>
                  <a:srgbClr val="EC008C"/>
                </a:solidFill>
              </a:rPr>
              <a:t>Semnificație</a:t>
            </a:r>
            <a:r>
              <a:rPr lang="en-GB" sz="2200" b="1">
                <a:solidFill>
                  <a:srgbClr val="EC008C"/>
                </a:solidFill>
              </a:rPr>
              <a:t>:	</a:t>
            </a:r>
            <a:r>
              <a:rPr lang="ro-RO" sz="2200" b="1">
                <a:solidFill>
                  <a:srgbClr val="6D6F71"/>
                </a:solidFill>
              </a:rPr>
              <a:t>Un scop dat de Dumnezeu</a:t>
            </a:r>
            <a:endParaRPr lang="en-US" sz="1600" b="1">
              <a:solidFill>
                <a:srgbClr val="6D6F71"/>
              </a:solidFill>
            </a:endParaRPr>
          </a:p>
          <a:p>
            <a:pPr marL="2152650" indent="-2152650">
              <a:tabLst>
                <a:tab pos="2152650" algn="l"/>
                <a:tab pos="4391025" algn="l"/>
              </a:tabLst>
            </a:pPr>
            <a:r>
              <a:rPr lang="en-US" sz="1600" b="1">
                <a:solidFill>
                  <a:srgbClr val="6D6F71"/>
                </a:solidFill>
              </a:rPr>
              <a:t>		(</a:t>
            </a:r>
            <a:r>
              <a:rPr lang="ro-RO" sz="1600" b="1">
                <a:solidFill>
                  <a:srgbClr val="6D6F71"/>
                </a:solidFill>
              </a:rPr>
              <a:t>Geneza </a:t>
            </a:r>
            <a:r>
              <a:rPr lang="en-US" sz="1600" b="1">
                <a:solidFill>
                  <a:srgbClr val="6D6F71"/>
                </a:solidFill>
              </a:rPr>
              <a:t>1:28)</a:t>
            </a:r>
          </a:p>
          <a:p>
            <a:pPr marL="2152650" indent="-2152650">
              <a:tabLst>
                <a:tab pos="2152650" algn="l"/>
                <a:tab pos="4391025" algn="l"/>
              </a:tabLst>
            </a:pPr>
            <a:endParaRPr lang="en-US" sz="1600" b="1">
              <a:solidFill>
                <a:srgbClr val="6D6F71"/>
              </a:solidFill>
            </a:endParaRPr>
          </a:p>
          <a:p>
            <a:pPr marL="2152650" indent="-2152650">
              <a:tabLst>
                <a:tab pos="2152650" algn="l"/>
                <a:tab pos="4391025" algn="l"/>
              </a:tabLst>
            </a:pPr>
            <a:r>
              <a:rPr lang="ro-RO" sz="2200" b="1">
                <a:solidFill>
                  <a:srgbClr val="EC008C"/>
                </a:solidFill>
              </a:rPr>
              <a:t>Siguranță</a:t>
            </a:r>
            <a:r>
              <a:rPr lang="en-US" sz="2200" b="1">
                <a:solidFill>
                  <a:srgbClr val="EC008C"/>
                </a:solidFill>
              </a:rPr>
              <a:t>:	</a:t>
            </a:r>
            <a:r>
              <a:rPr lang="ro-RO" sz="2200" b="1">
                <a:solidFill>
                  <a:srgbClr val="6D6F71"/>
                </a:solidFill>
              </a:rPr>
              <a:t>Toate nevoile erau împlinite</a:t>
            </a:r>
            <a:endParaRPr lang="en-US" sz="1600" b="1">
              <a:solidFill>
                <a:srgbClr val="6D6F71"/>
              </a:solidFill>
            </a:endParaRPr>
          </a:p>
          <a:p>
            <a:pPr marL="2152650" indent="-2152650">
              <a:tabLst>
                <a:tab pos="2152650" algn="l"/>
                <a:tab pos="4391025" algn="l"/>
              </a:tabLst>
            </a:pPr>
            <a:r>
              <a:rPr lang="en-US" sz="1600" b="1">
                <a:solidFill>
                  <a:srgbClr val="6D6F71"/>
                </a:solidFill>
              </a:rPr>
              <a:t>		(</a:t>
            </a:r>
            <a:r>
              <a:rPr lang="ro-RO" sz="1600" b="1">
                <a:solidFill>
                  <a:srgbClr val="6D6F71"/>
                </a:solidFill>
              </a:rPr>
              <a:t>Geneza </a:t>
            </a:r>
            <a:r>
              <a:rPr lang="en-US" sz="1600" b="1">
                <a:solidFill>
                  <a:srgbClr val="6D6F71"/>
                </a:solidFill>
              </a:rPr>
              <a:t>1:29)</a:t>
            </a:r>
          </a:p>
          <a:p>
            <a:pPr marL="2152650" indent="-2152650">
              <a:tabLst>
                <a:tab pos="2152650" algn="l"/>
                <a:tab pos="4391025" algn="l"/>
              </a:tabLst>
            </a:pPr>
            <a:endParaRPr lang="en-US" sz="1600" b="1">
              <a:solidFill>
                <a:srgbClr val="6D6F71"/>
              </a:solidFill>
            </a:endParaRPr>
          </a:p>
          <a:p>
            <a:pPr marL="2152650" indent="-2152650">
              <a:tabLst>
                <a:tab pos="2152650" algn="l"/>
                <a:tab pos="4391025" algn="l"/>
              </a:tabLst>
            </a:pPr>
            <a:r>
              <a:rPr lang="ro-RO" sz="2200" b="1">
                <a:solidFill>
                  <a:srgbClr val="EC008C"/>
                </a:solidFill>
              </a:rPr>
              <a:t>Acceptare</a:t>
            </a:r>
            <a:r>
              <a:rPr lang="en-US" sz="2200" b="1">
                <a:solidFill>
                  <a:srgbClr val="EC008C"/>
                </a:solidFill>
              </a:rPr>
              <a:t>:	</a:t>
            </a:r>
            <a:r>
              <a:rPr lang="ro-RO" sz="2200" b="1">
                <a:solidFill>
                  <a:srgbClr val="6D6F71"/>
                </a:solidFill>
              </a:rPr>
              <a:t>Sentimentul apartenenței față de Dumnezeu și față de alții</a:t>
            </a:r>
            <a:endParaRPr lang="en-US" sz="1600" b="1">
              <a:solidFill>
                <a:srgbClr val="6D6F71"/>
              </a:solidFill>
            </a:endParaRPr>
          </a:p>
          <a:p>
            <a:pPr marL="2152650" indent="-2152650">
              <a:tabLst>
                <a:tab pos="2152650" algn="l"/>
                <a:tab pos="4391025" algn="l"/>
              </a:tabLst>
            </a:pPr>
            <a:r>
              <a:rPr lang="en-US" sz="1600" b="1">
                <a:solidFill>
                  <a:srgbClr val="6D6F71"/>
                </a:solidFill>
              </a:rPr>
              <a:t>		(</a:t>
            </a:r>
            <a:r>
              <a:rPr lang="ro-RO" sz="1600" b="1">
                <a:solidFill>
                  <a:srgbClr val="6D6F71"/>
                </a:solidFill>
              </a:rPr>
              <a:t>Geneza </a:t>
            </a:r>
            <a:r>
              <a:rPr lang="en-US" sz="1600" b="1">
                <a:solidFill>
                  <a:srgbClr val="6D6F71"/>
                </a:solidFill>
              </a:rPr>
              <a:t>2:18)</a:t>
            </a:r>
          </a:p>
        </p:txBody>
      </p:sp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94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945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94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945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94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58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ChangeArrowheads="1"/>
          </p:cNvSpPr>
          <p:nvPr/>
        </p:nvSpPr>
        <p:spPr bwMode="auto">
          <a:xfrm>
            <a:off x="539750" y="1790700"/>
            <a:ext cx="7704138" cy="2246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000" b="1">
                <a:solidFill>
                  <a:srgbClr val="EC008C"/>
                </a:solidFill>
              </a:rPr>
              <a:t>Dacă simțiți că puteți face acest lucru, vreți să ne spuneți de ce ați venit la curs și ce sperați să obțineți de la acesta</a:t>
            </a:r>
            <a:r>
              <a:rPr lang="en-GB" sz="2000" b="1">
                <a:solidFill>
                  <a:srgbClr val="EC008C"/>
                </a:solidFill>
              </a:rPr>
              <a:t>?</a:t>
            </a:r>
          </a:p>
          <a:p>
            <a:endParaRPr lang="en-GB" sz="2000" b="1">
              <a:solidFill>
                <a:srgbClr val="EC008C"/>
              </a:solidFill>
            </a:endParaRPr>
          </a:p>
          <a:p>
            <a:r>
              <a:rPr lang="ro-RO" sz="2000" b="1">
                <a:solidFill>
                  <a:srgbClr val="EC008C"/>
                </a:solidFill>
              </a:rPr>
              <a:t>Imaginați-vă viața zilnică a lui Adam și a Evei, așa cum era la creație. În ce fel diferă de a voastră</a:t>
            </a:r>
            <a:r>
              <a:rPr lang="en-GB" sz="2000" b="1">
                <a:solidFill>
                  <a:srgbClr val="EC008C"/>
                </a:solidFill>
              </a:rPr>
              <a:t>?</a:t>
            </a:r>
          </a:p>
          <a:p>
            <a:endParaRPr lang="en-GB" sz="2000" b="1">
              <a:solidFill>
                <a:srgbClr val="EC008C"/>
              </a:solidFill>
            </a:endParaRPr>
          </a:p>
          <a:p>
            <a:r>
              <a:rPr lang="ro-RO" sz="2000" b="1">
                <a:solidFill>
                  <a:srgbClr val="EC008C"/>
                </a:solidFill>
              </a:rPr>
              <a:t>La ce credeți că se gândeau când adormeau în fiecare seară</a:t>
            </a:r>
            <a:r>
              <a:rPr lang="en-GB" sz="2000" b="1">
                <a:solidFill>
                  <a:srgbClr val="EC008C"/>
                </a:solidFill>
              </a:rPr>
              <a:t>?</a:t>
            </a:r>
          </a:p>
        </p:txBody>
      </p:sp>
      <p:sp>
        <p:nvSpPr>
          <p:cNvPr id="10243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 </a:t>
            </a:r>
            <a:r>
              <a:rPr lang="en-GB" sz="3000" b="1">
                <a:solidFill>
                  <a:srgbClr val="00AEEF"/>
                </a:solidFill>
              </a:rPr>
              <a:t>1</a:t>
            </a:r>
          </a:p>
        </p:txBody>
      </p:sp>
      <p:sp>
        <p:nvSpPr>
          <p:cNvPr id="1024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K:\Alex White\SESSIONS(1,2,3)\FallGirlBoy.jpg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50825" y="1058863"/>
            <a:ext cx="4968875" cy="3349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2" name="Rectangle 3"/>
          <p:cNvSpPr>
            <a:spLocks noChangeArrowheads="1"/>
          </p:cNvSpPr>
          <p:nvPr/>
        </p:nvSpPr>
        <p:spPr bwMode="auto">
          <a:xfrm>
            <a:off x="5435600" y="2670175"/>
            <a:ext cx="3457575" cy="554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ts val="1200"/>
              </a:spcBef>
            </a:pPr>
            <a:r>
              <a:rPr lang="ro-RO" sz="3000" b="1">
                <a:solidFill>
                  <a:srgbClr val="EC008C"/>
                </a:solidFill>
              </a:rPr>
              <a:t>Moartea spirituală</a:t>
            </a:r>
            <a:endParaRPr lang="en-US" sz="3000" b="1">
              <a:solidFill>
                <a:srgbClr val="EC008C"/>
              </a:solidFill>
            </a:endParaRPr>
          </a:p>
        </p:txBody>
      </p:sp>
      <p:sp>
        <p:nvSpPr>
          <p:cNvPr id="11268" name="TextBox 4"/>
          <p:cNvSpPr txBox="1">
            <a:spLocks noChangeArrowheads="1"/>
          </p:cNvSpPr>
          <p:nvPr/>
        </p:nvSpPr>
        <p:spPr bwMode="auto">
          <a:xfrm>
            <a:off x="5435600" y="1131888"/>
            <a:ext cx="3287713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Consecința căderii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1269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  <p:sp>
        <p:nvSpPr>
          <p:cNvPr id="11270" name="TextBox 6"/>
          <p:cNvSpPr txBox="1">
            <a:spLocks noChangeArrowheads="1"/>
          </p:cNvSpPr>
          <p:nvPr/>
        </p:nvSpPr>
        <p:spPr bwMode="auto">
          <a:xfrm rot="528687">
            <a:off x="2338388" y="1557338"/>
            <a:ext cx="660400" cy="215900"/>
          </a:xfrm>
          <a:prstGeom prst="rect">
            <a:avLst/>
          </a:prstGeom>
          <a:solidFill>
            <a:srgbClr val="EBE9E9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800" b="1"/>
              <a:t>CĂDERE</a:t>
            </a:r>
            <a:endParaRPr lang="ro-RO" sz="9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48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2" grpId="0" build="allAtOnce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/>
          <p:cNvSpPr txBox="1">
            <a:spLocks noChangeArrowheads="1"/>
          </p:cNvSpPr>
          <p:nvPr/>
        </p:nvSpPr>
        <p:spPr bwMode="auto">
          <a:xfrm>
            <a:off x="539750" y="1081088"/>
            <a:ext cx="7561263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Au pierdut cunoașterea lui Dumnezeu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539750" y="2305050"/>
            <a:ext cx="8208963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5378450" algn="l"/>
              </a:tabLst>
            </a:pPr>
            <a:r>
              <a:rPr lang="ro-RO" sz="2200" b="1">
                <a:solidFill>
                  <a:srgbClr val="EC008C"/>
                </a:solidFill>
              </a:rPr>
              <a:t>Urmașii lui Adam s-au născut cu „mintea întunecată”</a:t>
            </a:r>
            <a:endParaRPr lang="en-US" b="1">
              <a:solidFill>
                <a:srgbClr val="EC008C"/>
              </a:solidFill>
            </a:endParaRPr>
          </a:p>
          <a:p>
            <a:pPr>
              <a:tabLst>
                <a:tab pos="5378450" algn="l"/>
              </a:tabLst>
            </a:pPr>
            <a:r>
              <a:rPr lang="en-US" b="1">
                <a:solidFill>
                  <a:srgbClr val="6D6F71"/>
                </a:solidFill>
              </a:rPr>
              <a:t>	(</a:t>
            </a:r>
            <a:r>
              <a:rPr lang="ro-RO" b="1">
                <a:solidFill>
                  <a:srgbClr val="6D6F71"/>
                </a:solidFill>
              </a:rPr>
              <a:t>Efeseni </a:t>
            </a:r>
            <a:r>
              <a:rPr lang="en-US" b="1">
                <a:solidFill>
                  <a:srgbClr val="6D6F71"/>
                </a:solidFill>
              </a:rPr>
              <a:t>4:18)</a:t>
            </a:r>
          </a:p>
          <a:p>
            <a:pPr>
              <a:tabLst>
                <a:tab pos="5378450" algn="l"/>
              </a:tabLst>
            </a:pPr>
            <a:endParaRPr lang="en-US" sz="2200" b="1">
              <a:solidFill>
                <a:srgbClr val="EC008C"/>
              </a:solidFill>
            </a:endParaRPr>
          </a:p>
          <a:p>
            <a:pPr>
              <a:tabLst>
                <a:tab pos="5378450" algn="l"/>
              </a:tabLst>
            </a:pPr>
            <a:r>
              <a:rPr lang="ro-RO" sz="2200" b="1">
                <a:solidFill>
                  <a:srgbClr val="EC008C"/>
                </a:solidFill>
              </a:rPr>
              <a:t>„Cunoașterea” nu se mai referea la relație</a:t>
            </a:r>
            <a:endParaRPr lang="en-US" sz="2200" b="1">
              <a:solidFill>
                <a:srgbClr val="EC008C"/>
              </a:solidFill>
            </a:endParaRPr>
          </a:p>
          <a:p>
            <a:pPr>
              <a:tabLst>
                <a:tab pos="5378450" algn="l"/>
              </a:tabLst>
            </a:pP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1229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66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662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662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6" grpId="0" build="allAtOnce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Box 1"/>
          <p:cNvSpPr txBox="1">
            <a:spLocks noChangeArrowheads="1"/>
          </p:cNvSpPr>
          <p:nvPr/>
        </p:nvSpPr>
        <p:spPr bwMode="auto">
          <a:xfrm>
            <a:off x="539750" y="1087438"/>
            <a:ext cx="71913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Sentimente negative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323850" y="2003425"/>
            <a:ext cx="8820150" cy="2801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tabLst>
                <a:tab pos="2959100" algn="l"/>
              </a:tabLst>
            </a:pPr>
            <a:r>
              <a:rPr lang="ro-RO" sz="2200" b="1">
                <a:solidFill>
                  <a:srgbClr val="EC008C"/>
                </a:solidFill>
              </a:rPr>
              <a:t>Teamă și anxietate</a:t>
            </a:r>
            <a:r>
              <a:rPr lang="en-US" sz="2200" b="1">
                <a:solidFill>
                  <a:srgbClr val="EC008C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Nevoia unui sentiment de siguranță</a:t>
            </a:r>
            <a:endParaRPr lang="en-US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2959100" algn="l"/>
              </a:tabLst>
            </a:pPr>
            <a:r>
              <a:rPr lang="ro-RO" sz="2200" b="1">
                <a:solidFill>
                  <a:srgbClr val="EC008C"/>
                </a:solidFill>
              </a:rPr>
              <a:t>Vinovăție și rușine</a:t>
            </a:r>
            <a:r>
              <a:rPr lang="en-US" sz="2200" b="1">
                <a:solidFill>
                  <a:srgbClr val="EC008C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Nevoia unui sentiment de semnificație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2959100" algn="l"/>
              </a:tabLst>
            </a:pPr>
            <a:r>
              <a:rPr lang="ro-RO" sz="2200" b="1">
                <a:solidFill>
                  <a:srgbClr val="EC008C"/>
                </a:solidFill>
              </a:rPr>
              <a:t>Respingere</a:t>
            </a:r>
            <a:r>
              <a:rPr lang="en-US" sz="2200" b="1">
                <a:solidFill>
                  <a:srgbClr val="EC008C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Nevoia de acceptare</a:t>
            </a:r>
            <a:endParaRPr lang="en-US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2959100" algn="l"/>
              </a:tabLst>
            </a:pPr>
            <a:r>
              <a:rPr lang="ro-RO" sz="2200" b="1">
                <a:solidFill>
                  <a:srgbClr val="EC008C"/>
                </a:solidFill>
              </a:rPr>
              <a:t>Slăbiciune și lipsă de putere</a:t>
            </a:r>
            <a:r>
              <a:rPr lang="ro-RO" sz="2200" b="1">
                <a:solidFill>
                  <a:srgbClr val="6D6F71"/>
                </a:solidFill>
              </a:rPr>
              <a:t>	Nevoia de putere și control</a:t>
            </a:r>
            <a:endParaRPr lang="en-US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2959100" algn="l"/>
              </a:tabLst>
            </a:pPr>
            <a:r>
              <a:rPr lang="ro-RO" sz="2200" b="1">
                <a:solidFill>
                  <a:srgbClr val="EC008C"/>
                </a:solidFill>
              </a:rPr>
              <a:t>Depresie și mânie</a:t>
            </a:r>
            <a:r>
              <a:rPr lang="en-US" sz="2200" b="1">
                <a:solidFill>
                  <a:srgbClr val="EC008C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Căutarea fericirii</a:t>
            </a: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53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253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225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0" grpId="0" build="allAtOnce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/>
          <p:cNvSpPr txBox="1">
            <a:spLocks noChangeArrowheads="1"/>
          </p:cNvSpPr>
          <p:nvPr/>
        </p:nvSpPr>
        <p:spPr bwMode="auto">
          <a:xfrm>
            <a:off x="539750" y="700088"/>
            <a:ext cx="71913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Încercarea de reîntoarcere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539750" y="1539875"/>
            <a:ext cx="8280400" cy="347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714375" algn="l"/>
                <a:tab pos="4572000" algn="l"/>
              </a:tabLst>
            </a:pPr>
            <a:r>
              <a:rPr lang="ro-RO" sz="2200" b="1">
                <a:solidFill>
                  <a:srgbClr val="EC008C"/>
                </a:solidFill>
              </a:rPr>
              <a:t>Ecuații false</a:t>
            </a:r>
            <a:endParaRPr lang="en-GB" sz="2200" b="1">
              <a:solidFill>
                <a:srgbClr val="EC008C"/>
              </a:solidFill>
            </a:endParaRPr>
          </a:p>
          <a:p>
            <a:pPr>
              <a:tabLst>
                <a:tab pos="714375" algn="l"/>
                <a:tab pos="4572000" algn="l"/>
              </a:tabLst>
            </a:pPr>
            <a:r>
              <a:rPr lang="en-GB" sz="2200" b="1">
                <a:solidFill>
                  <a:srgbClr val="EC008C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Performanță </a:t>
            </a:r>
            <a:r>
              <a:rPr lang="en-GB" sz="2200" b="1">
                <a:solidFill>
                  <a:srgbClr val="6D6F71"/>
                </a:solidFill>
              </a:rPr>
              <a:t>+ </a:t>
            </a:r>
            <a:r>
              <a:rPr lang="ro-RO" sz="2200" b="1">
                <a:solidFill>
                  <a:srgbClr val="6D6F71"/>
                </a:solidFill>
              </a:rPr>
              <a:t>Realizări </a:t>
            </a:r>
            <a:r>
              <a:rPr lang="en-GB" sz="2200" b="1">
                <a:solidFill>
                  <a:srgbClr val="6D6F71"/>
                </a:solidFill>
              </a:rPr>
              <a:t>=  </a:t>
            </a:r>
            <a:r>
              <a:rPr lang="ro-RO" sz="2200" b="1">
                <a:solidFill>
                  <a:srgbClr val="6D6F71"/>
                </a:solidFill>
              </a:rPr>
              <a:t>Semnificație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tabLst>
                <a:tab pos="714375" algn="l"/>
                <a:tab pos="4572000" algn="l"/>
              </a:tabLst>
            </a:pPr>
            <a:r>
              <a:rPr lang="en-GB" sz="2200" b="1">
                <a:solidFill>
                  <a:srgbClr val="6D6F71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Statut </a:t>
            </a:r>
            <a:r>
              <a:rPr lang="en-GB" sz="2200" b="1">
                <a:solidFill>
                  <a:srgbClr val="6D6F71"/>
                </a:solidFill>
              </a:rPr>
              <a:t>+ </a:t>
            </a:r>
            <a:r>
              <a:rPr lang="ro-RO" sz="2200" b="1">
                <a:solidFill>
                  <a:srgbClr val="6D6F71"/>
                </a:solidFill>
              </a:rPr>
              <a:t>Realizări </a:t>
            </a:r>
            <a:r>
              <a:rPr lang="en-GB" sz="2200" b="1">
                <a:solidFill>
                  <a:srgbClr val="6D6F71"/>
                </a:solidFill>
              </a:rPr>
              <a:t>=  </a:t>
            </a:r>
            <a:r>
              <a:rPr lang="ro-RO" sz="2200" b="1">
                <a:solidFill>
                  <a:srgbClr val="6D6F71"/>
                </a:solidFill>
              </a:rPr>
              <a:t>Siguranță</a:t>
            </a:r>
            <a:endParaRPr lang="en-GB" sz="2200" b="1">
              <a:solidFill>
                <a:srgbClr val="6D6F71"/>
              </a:solidFill>
            </a:endParaRPr>
          </a:p>
          <a:p>
            <a:pPr>
              <a:tabLst>
                <a:tab pos="714375" algn="l"/>
                <a:tab pos="4572000" algn="l"/>
              </a:tabLst>
            </a:pPr>
            <a:r>
              <a:rPr lang="en-GB" sz="2200" b="1">
                <a:solidFill>
                  <a:srgbClr val="6D6F71"/>
                </a:solidFill>
              </a:rPr>
              <a:t>	</a:t>
            </a:r>
            <a:r>
              <a:rPr lang="ro-RO" sz="2200" b="1">
                <a:solidFill>
                  <a:srgbClr val="6D6F71"/>
                </a:solidFill>
              </a:rPr>
              <a:t>Înfățișare </a:t>
            </a:r>
            <a:r>
              <a:rPr lang="en-GB" sz="2200" b="1">
                <a:solidFill>
                  <a:srgbClr val="6D6F71"/>
                </a:solidFill>
              </a:rPr>
              <a:t>+ </a:t>
            </a:r>
            <a:r>
              <a:rPr lang="ro-RO" sz="2200" b="1">
                <a:solidFill>
                  <a:srgbClr val="6D6F71"/>
                </a:solidFill>
              </a:rPr>
              <a:t>Admirație </a:t>
            </a:r>
            <a:r>
              <a:rPr lang="en-GB" sz="2200" b="1">
                <a:solidFill>
                  <a:srgbClr val="6D6F71"/>
                </a:solidFill>
              </a:rPr>
              <a:t>=  </a:t>
            </a:r>
            <a:r>
              <a:rPr lang="ro-RO" sz="2200" b="1">
                <a:solidFill>
                  <a:srgbClr val="6D6F71"/>
                </a:solidFill>
              </a:rPr>
              <a:t>Acceptare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  <a:tabLst>
                <a:tab pos="714375" algn="l"/>
                <a:tab pos="4572000" algn="l"/>
              </a:tabLst>
            </a:pPr>
            <a:r>
              <a:rPr lang="ro-RO" sz="2200" b="1">
                <a:solidFill>
                  <a:srgbClr val="EC008C"/>
                </a:solidFill>
              </a:rPr>
              <a:t>Ceea ce are lumea mai bun de oferit nu funcționează</a:t>
            </a:r>
            <a:endParaRPr lang="en-GB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  <a:tabLst>
                <a:tab pos="714375" algn="l"/>
                <a:tab pos="4572000" algn="l"/>
              </a:tabLst>
            </a:pPr>
            <a:r>
              <a:rPr lang="ro-RO" sz="2200" b="1">
                <a:solidFill>
                  <a:srgbClr val="EC008C"/>
                </a:solidFill>
              </a:rPr>
              <a:t>„Deșertăciune a deșertăciunilor! Totul este deșertăciune.”</a:t>
            </a:r>
            <a:endParaRPr lang="en-GB" sz="1600" b="1">
              <a:solidFill>
                <a:srgbClr val="EC008C"/>
              </a:solidFill>
            </a:endParaRPr>
          </a:p>
          <a:p>
            <a:pPr>
              <a:tabLst>
                <a:tab pos="714375" algn="l"/>
                <a:tab pos="4572000" algn="l"/>
              </a:tabLst>
            </a:pPr>
            <a:r>
              <a:rPr lang="en-GB" sz="1600" b="1">
                <a:solidFill>
                  <a:srgbClr val="EC008C"/>
                </a:solidFill>
              </a:rPr>
              <a:t>		</a:t>
            </a:r>
            <a:r>
              <a:rPr lang="en-GB" sz="1600" b="1">
                <a:solidFill>
                  <a:srgbClr val="6D6F71"/>
                </a:solidFill>
              </a:rPr>
              <a:t>(</a:t>
            </a:r>
            <a:r>
              <a:rPr lang="ro-RO" sz="1600" b="1">
                <a:solidFill>
                  <a:srgbClr val="6D6F71"/>
                </a:solidFill>
              </a:rPr>
              <a:t>Eclesiastul </a:t>
            </a:r>
            <a:r>
              <a:rPr lang="en-GB" sz="1600" b="1">
                <a:solidFill>
                  <a:srgbClr val="6D6F71"/>
                </a:solidFill>
              </a:rPr>
              <a:t>1:2)</a:t>
            </a:r>
          </a:p>
          <a:p>
            <a:pPr>
              <a:spcBef>
                <a:spcPct val="75000"/>
              </a:spcBef>
              <a:tabLst>
                <a:tab pos="714375" algn="l"/>
                <a:tab pos="4572000" algn="l"/>
              </a:tabLst>
            </a:pPr>
            <a:r>
              <a:rPr lang="ro-RO" sz="2200" b="1">
                <a:solidFill>
                  <a:srgbClr val="EC008C"/>
                </a:solidFill>
              </a:rPr>
              <a:t>Ascultarea de reguli nu funcționează</a:t>
            </a: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35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35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355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355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355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355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2355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2355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5" grpId="0" build="allAtOnce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539750" y="1790700"/>
            <a:ext cx="8064500" cy="3170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000" b="1">
                <a:solidFill>
                  <a:srgbClr val="EC008C"/>
                </a:solidFill>
              </a:rPr>
              <a:t>Care au fost consecințele păcatului lui Adam și al Evei pentru noi?</a:t>
            </a:r>
            <a:endParaRPr lang="en-GB" sz="2000" b="1">
              <a:solidFill>
                <a:srgbClr val="EC008C"/>
              </a:solidFill>
            </a:endParaRPr>
          </a:p>
          <a:p>
            <a:endParaRPr lang="en-GB" sz="2000" b="1">
              <a:solidFill>
                <a:srgbClr val="EC008C"/>
              </a:solidFill>
            </a:endParaRPr>
          </a:p>
          <a:p>
            <a:r>
              <a:rPr lang="ro-RO" sz="2000" b="1">
                <a:solidFill>
                  <a:srgbClr val="EC008C"/>
                </a:solidFill>
              </a:rPr>
              <a:t>Cu care dintre acestea vă identificați în mod particular și de ce</a:t>
            </a:r>
            <a:r>
              <a:rPr lang="en-GB" sz="2000" b="1">
                <a:solidFill>
                  <a:srgbClr val="EC008C"/>
                </a:solidFill>
              </a:rPr>
              <a:t>?</a:t>
            </a:r>
          </a:p>
          <a:p>
            <a:endParaRPr lang="en-GB" sz="2000" b="1">
              <a:solidFill>
                <a:srgbClr val="EC008C"/>
              </a:solidFill>
            </a:endParaRPr>
          </a:p>
          <a:p>
            <a:r>
              <a:rPr lang="ro-RO" sz="2000" b="1">
                <a:solidFill>
                  <a:srgbClr val="EC008C"/>
                </a:solidFill>
              </a:rPr>
              <a:t>Uitați-vă la ecuațiile false „Ce are lumea mai bun de oferit”, din caietul de studiu. La modul general, cum încearcă oamenii să se ocupe de nevoia lor stringentă de a avea semnificație, de a fi în siguranță și acceptați? Încercați să dați exemple specifice pe care le-ați trăit sau pe care le-ați observat la alții.</a:t>
            </a:r>
            <a:endParaRPr lang="en-GB" sz="2000" b="1">
              <a:solidFill>
                <a:srgbClr val="EC008C"/>
              </a:solidFill>
            </a:endParaRPr>
          </a:p>
        </p:txBody>
      </p:sp>
      <p:sp>
        <p:nvSpPr>
          <p:cNvPr id="15363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</a:t>
            </a:r>
            <a:r>
              <a:rPr lang="en-GB" sz="3000" b="1">
                <a:solidFill>
                  <a:srgbClr val="00AEEF"/>
                </a:solidFill>
              </a:rPr>
              <a:t> 2</a:t>
            </a:r>
          </a:p>
        </p:txBody>
      </p:sp>
      <p:sp>
        <p:nvSpPr>
          <p:cNvPr id="15364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3"/>
          <p:cNvSpPr>
            <a:spLocks noChangeArrowheads="1"/>
          </p:cNvSpPr>
          <p:nvPr/>
        </p:nvSpPr>
        <p:spPr bwMode="auto">
          <a:xfrm>
            <a:off x="539750" y="1866900"/>
            <a:ext cx="8064500" cy="3152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tabLst>
                <a:tab pos="4572000" algn="l"/>
              </a:tabLst>
            </a:pPr>
            <a:r>
              <a:rPr lang="ro-RO" sz="2200" b="1">
                <a:solidFill>
                  <a:srgbClr val="EC008C"/>
                </a:solidFill>
              </a:rPr>
              <a:t>„Am venit pentru ca ei să aibă </a:t>
            </a:r>
            <a:r>
              <a:rPr lang="ro-RO" sz="2200" b="1">
                <a:solidFill>
                  <a:srgbClr val="00AEEF"/>
                </a:solidFill>
              </a:rPr>
              <a:t>viață </a:t>
            </a:r>
            <a:r>
              <a:rPr lang="ro-RO" sz="2200" b="1">
                <a:solidFill>
                  <a:srgbClr val="EC008C"/>
                </a:solidFill>
              </a:rPr>
              <a:t>și s-o aibă din belșug.”</a:t>
            </a:r>
            <a:endParaRPr lang="en-US" b="1">
              <a:solidFill>
                <a:srgbClr val="EC008C"/>
              </a:solidFill>
            </a:endParaRPr>
          </a:p>
          <a:p>
            <a:pPr lvl="2">
              <a:tabLst>
                <a:tab pos="4572000" algn="l"/>
              </a:tabLst>
            </a:pPr>
            <a:r>
              <a:rPr lang="en-US" b="1">
                <a:solidFill>
                  <a:srgbClr val="6D6F71"/>
                </a:solidFill>
              </a:rPr>
              <a:t>		(</a:t>
            </a:r>
            <a:r>
              <a:rPr lang="ro-RO" b="1">
                <a:solidFill>
                  <a:srgbClr val="6D6F71"/>
                </a:solidFill>
              </a:rPr>
              <a:t>Ioan </a:t>
            </a:r>
            <a:r>
              <a:rPr lang="en-US" b="1">
                <a:solidFill>
                  <a:srgbClr val="6D6F71"/>
                </a:solidFill>
              </a:rPr>
              <a:t>10:10)</a:t>
            </a:r>
          </a:p>
          <a:p>
            <a:pPr>
              <a:spcBef>
                <a:spcPct val="75000"/>
              </a:spcBef>
              <a:tabLst>
                <a:tab pos="4572000" algn="l"/>
              </a:tabLst>
            </a:pPr>
            <a:r>
              <a:rPr lang="ro-RO" sz="2200" b="1">
                <a:solidFill>
                  <a:srgbClr val="EC008C"/>
                </a:solidFill>
              </a:rPr>
              <a:t>„La început a fost Cuvântul... În El era </a:t>
            </a:r>
            <a:r>
              <a:rPr lang="ro-RO" sz="2200" b="1">
                <a:solidFill>
                  <a:srgbClr val="00AEEF"/>
                </a:solidFill>
              </a:rPr>
              <a:t>viața </a:t>
            </a:r>
            <a:r>
              <a:rPr lang="ro-RO" sz="2200" b="1">
                <a:solidFill>
                  <a:srgbClr val="EC008C"/>
                </a:solidFill>
              </a:rPr>
              <a:t>și viața era lumina oamenilor.”</a:t>
            </a:r>
            <a:r>
              <a:rPr lang="en-US" sz="2200" b="1">
                <a:solidFill>
                  <a:srgbClr val="EC008C"/>
                </a:solidFill>
              </a:rPr>
              <a:t>		</a:t>
            </a:r>
            <a:r>
              <a:rPr lang="en-GB" b="1">
                <a:solidFill>
                  <a:srgbClr val="6D6F71"/>
                </a:solidFill>
              </a:rPr>
              <a:t>(</a:t>
            </a:r>
            <a:r>
              <a:rPr lang="ro-RO" b="1">
                <a:solidFill>
                  <a:srgbClr val="6D6F71"/>
                </a:solidFill>
              </a:rPr>
              <a:t>Ioan </a:t>
            </a:r>
            <a:r>
              <a:rPr lang="en-GB" b="1">
                <a:solidFill>
                  <a:srgbClr val="6D6F71"/>
                </a:solidFill>
              </a:rPr>
              <a:t>1:1-4)</a:t>
            </a:r>
          </a:p>
          <a:p>
            <a:pPr>
              <a:spcBef>
                <a:spcPct val="75000"/>
              </a:spcBef>
              <a:tabLst>
                <a:tab pos="4572000" algn="l"/>
              </a:tabLst>
            </a:pPr>
            <a:r>
              <a:rPr lang="ro-RO" sz="2200" b="1">
                <a:solidFill>
                  <a:srgbClr val="EC008C"/>
                </a:solidFill>
              </a:rPr>
              <a:t>„Eu sunt Învierea și </a:t>
            </a:r>
            <a:r>
              <a:rPr lang="ro-RO" sz="2200" b="1">
                <a:solidFill>
                  <a:srgbClr val="00AEEF"/>
                </a:solidFill>
              </a:rPr>
              <a:t>Viața</a:t>
            </a:r>
            <a:r>
              <a:rPr lang="ro-RO" sz="2200" b="1">
                <a:solidFill>
                  <a:srgbClr val="EC008C"/>
                </a:solidFill>
              </a:rPr>
              <a:t>. Cine crede în Mine, chiar dacă ar fi murit, va </a:t>
            </a:r>
            <a:r>
              <a:rPr lang="ro-RO" sz="2200" b="1">
                <a:solidFill>
                  <a:srgbClr val="00AEEF"/>
                </a:solidFill>
              </a:rPr>
              <a:t>trăi</a:t>
            </a:r>
            <a:r>
              <a:rPr lang="ro-RO" sz="2200" b="1">
                <a:solidFill>
                  <a:srgbClr val="EC008C"/>
                </a:solidFill>
              </a:rPr>
              <a:t>.”</a:t>
            </a:r>
            <a:r>
              <a:rPr lang="en-US" b="1">
                <a:solidFill>
                  <a:srgbClr val="6D6F71"/>
                </a:solidFill>
              </a:rPr>
              <a:t>		(</a:t>
            </a:r>
            <a:r>
              <a:rPr lang="ro-RO" b="1">
                <a:solidFill>
                  <a:srgbClr val="6D6F71"/>
                </a:solidFill>
              </a:rPr>
              <a:t>Ioan </a:t>
            </a:r>
            <a:r>
              <a:rPr lang="en-US" b="1">
                <a:solidFill>
                  <a:srgbClr val="6D6F71"/>
                </a:solidFill>
              </a:rPr>
              <a:t>11:25)</a:t>
            </a:r>
          </a:p>
          <a:p>
            <a:pPr>
              <a:tabLst>
                <a:tab pos="4572000" algn="l"/>
              </a:tabLst>
            </a:pPr>
            <a:endParaRPr lang="en-US" b="1">
              <a:solidFill>
                <a:srgbClr val="EC008C"/>
              </a:solidFill>
            </a:endParaRPr>
          </a:p>
          <a:p>
            <a:pPr lvl="2">
              <a:tabLst>
                <a:tab pos="4572000" algn="l"/>
              </a:tabLst>
            </a:pPr>
            <a:endParaRPr lang="en-US" sz="2200" b="1">
              <a:solidFill>
                <a:srgbClr val="6D6F71"/>
              </a:solidFill>
            </a:endParaRPr>
          </a:p>
        </p:txBody>
      </p:sp>
      <p:sp>
        <p:nvSpPr>
          <p:cNvPr id="16387" name="TextBox 1"/>
          <p:cNvSpPr txBox="1">
            <a:spLocks noChangeArrowheads="1"/>
          </p:cNvSpPr>
          <p:nvPr/>
        </p:nvSpPr>
        <p:spPr bwMode="auto">
          <a:xfrm>
            <a:off x="539750" y="1003300"/>
            <a:ext cx="719137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Ce a venit Isus să facă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638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969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2969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2969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969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698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/>
          <p:cNvSpPr txBox="1">
            <a:spLocks noChangeArrowheads="1"/>
          </p:cNvSpPr>
          <p:nvPr/>
        </p:nvSpPr>
        <p:spPr bwMode="auto">
          <a:xfrm>
            <a:off x="539750" y="1036638"/>
            <a:ext cx="5991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Este vorba despre viață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539750" y="1971675"/>
            <a:ext cx="7777163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Adam a pierdut </a:t>
            </a:r>
            <a:r>
              <a:rPr lang="ro-RO" sz="2200" b="1">
                <a:solidFill>
                  <a:srgbClr val="00AEEF"/>
                </a:solidFill>
              </a:rPr>
              <a:t>viața</a:t>
            </a:r>
            <a:endParaRPr lang="en-GB" sz="2200" b="1">
              <a:solidFill>
                <a:srgbClr val="00AEEF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Isus a venit să ne dea </a:t>
            </a:r>
            <a:r>
              <a:rPr lang="ro-RO" sz="2200" b="1">
                <a:solidFill>
                  <a:srgbClr val="00AEEF"/>
                </a:solidFill>
              </a:rPr>
              <a:t>viaţa</a:t>
            </a:r>
            <a:endParaRPr lang="en-GB" sz="2200" b="1">
              <a:solidFill>
                <a:srgbClr val="00AEEF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O calitate diferită a vieții </a:t>
            </a:r>
            <a:r>
              <a:rPr lang="ro-RO" sz="2200" b="1">
                <a:solidFill>
                  <a:srgbClr val="00AEEF"/>
                </a:solidFill>
              </a:rPr>
              <a:t>chiar acum</a:t>
            </a:r>
            <a:r>
              <a:rPr lang="ro-RO" sz="2200" b="1">
                <a:solidFill>
                  <a:srgbClr val="EC008C"/>
                </a:solidFill>
              </a:rPr>
              <a:t>, precum și viață veșnică</a:t>
            </a:r>
            <a:endParaRPr lang="en-US" sz="2200" b="1">
              <a:solidFill>
                <a:srgbClr val="EC008C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00B0F0"/>
                </a:solidFill>
              </a:rPr>
              <a:t>Viața</a:t>
            </a:r>
            <a:r>
              <a:rPr lang="ro-RO" sz="2200" b="1">
                <a:solidFill>
                  <a:srgbClr val="EC008C"/>
                </a:solidFill>
              </a:rPr>
              <a:t> </a:t>
            </a:r>
            <a:r>
              <a:rPr lang="en-US" sz="2200" b="1">
                <a:solidFill>
                  <a:srgbClr val="EC008C"/>
                </a:solidFill>
              </a:rPr>
              <a:t>= </a:t>
            </a:r>
            <a:r>
              <a:rPr lang="ro-RO" sz="2200" b="1">
                <a:solidFill>
                  <a:srgbClr val="EC008C"/>
                </a:solidFill>
              </a:rPr>
              <a:t>semnificație, siguranță, acceptare</a:t>
            </a:r>
            <a:endParaRPr lang="en-US" sz="2200" b="1">
              <a:solidFill>
                <a:srgbClr val="EC008C"/>
              </a:solidFill>
            </a:endParaRPr>
          </a:p>
        </p:txBody>
      </p:sp>
      <p:sp>
        <p:nvSpPr>
          <p:cNvPr id="1741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07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2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Box 1"/>
          <p:cNvSpPr txBox="1">
            <a:spLocks noChangeArrowheads="1"/>
          </p:cNvSpPr>
          <p:nvPr/>
        </p:nvSpPr>
        <p:spPr bwMode="auto">
          <a:xfrm>
            <a:off x="539750" y="989013"/>
            <a:ext cx="5991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Am semnificație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18435" name="Rectangle 2"/>
          <p:cNvSpPr>
            <a:spLocks noChangeArrowheads="1"/>
          </p:cNvSpPr>
          <p:nvPr/>
        </p:nvSpPr>
        <p:spPr bwMode="auto">
          <a:xfrm>
            <a:off x="539750" y="1887538"/>
            <a:ext cx="7889875" cy="2716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Nu mai sunt</a:t>
            </a:r>
            <a:r>
              <a:rPr lang="en-GB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lipsit de valoare, nepotrivit, neajutorat sau fără speranță.</a:t>
            </a:r>
            <a:r>
              <a:rPr lang="en-GB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În Cristos </a:t>
            </a: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am semnificație profundă și sunt special</a:t>
            </a:r>
            <a:r>
              <a:rPr lang="en-GB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Dumnezeu spune</a:t>
            </a:r>
            <a:r>
              <a:rPr lang="en-GB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:</a:t>
            </a:r>
          </a:p>
          <a:p>
            <a:pPr marL="450850">
              <a:defRPr/>
            </a:pPr>
            <a:endParaRPr lang="en-GB" sz="22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 marL="450850"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Sunt sarea pământului</a:t>
            </a:r>
            <a:r>
              <a:rPr lang="en-GB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și lumina lumii</a:t>
            </a:r>
            <a:endParaRPr lang="en-GB" sz="22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 marL="450850"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Sunt o mlădiță </a:t>
            </a: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în adevărata viță, Isus, un canal pentru viața Lui</a:t>
            </a:r>
            <a:endParaRPr lang="en-GB" sz="22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539750" y="1635125"/>
            <a:ext cx="860425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Am fost ales </a:t>
            </a:r>
            <a:r>
              <a:rPr lang="ro-RO" sz="2200" b="1">
                <a:solidFill>
                  <a:srgbClr val="6D6F71"/>
                </a:solidFill>
              </a:rPr>
              <a:t>și rânduit de Dumnezeu să aduc rod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un martor personal</a:t>
            </a:r>
            <a:r>
              <a:rPr lang="en-GB" sz="2200" b="1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6D6F71"/>
                </a:solidFill>
              </a:rPr>
              <a:t>al lui Cristos, împuternicit de Duhul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un templu </a:t>
            </a:r>
            <a:r>
              <a:rPr lang="ro-RO" sz="2200" b="1">
                <a:solidFill>
                  <a:srgbClr val="6D6F71"/>
                </a:solidFill>
              </a:rPr>
              <a:t>al lui Dumnezeu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unul căruia i s-a încredințat slujba </a:t>
            </a:r>
            <a:r>
              <a:rPr lang="ro-RO" sz="2200" b="1">
                <a:solidFill>
                  <a:srgbClr val="6D6F71"/>
                </a:solidFill>
              </a:rPr>
              <a:t>împăcării cu Dumnezeu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împreună lucrător </a:t>
            </a:r>
            <a:r>
              <a:rPr lang="ro-RO" sz="2200" b="1">
                <a:solidFill>
                  <a:srgbClr val="6D6F71"/>
                </a:solidFill>
              </a:rPr>
              <a:t>cu Dumnezeu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19459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539750" y="1971675"/>
            <a:ext cx="7889875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așezat </a:t>
            </a:r>
            <a:r>
              <a:rPr lang="ro-RO" sz="2200" b="1">
                <a:solidFill>
                  <a:srgbClr val="6D6F71"/>
                </a:solidFill>
              </a:rPr>
              <a:t>cu Cristos în locurile cerești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lucrarea lui Dumnezeu</a:t>
            </a:r>
            <a:r>
              <a:rPr lang="en-GB" sz="2200" b="1">
                <a:solidFill>
                  <a:srgbClr val="6D6F71"/>
                </a:solidFill>
              </a:rPr>
              <a:t>, </a:t>
            </a:r>
            <a:r>
              <a:rPr lang="ro-RO" sz="2200" b="1">
                <a:solidFill>
                  <a:srgbClr val="6D6F71"/>
                </a:solidFill>
              </a:rPr>
              <a:t>creat pentru fapte bune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Mă pot apropia </a:t>
            </a:r>
            <a:r>
              <a:rPr lang="ro-RO" sz="2200" b="1">
                <a:solidFill>
                  <a:srgbClr val="6D6F71"/>
                </a:solidFill>
              </a:rPr>
              <a:t>de Dumnezeu liber și cu încredere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Pot face toate lucrurile </a:t>
            </a:r>
            <a:r>
              <a:rPr lang="ro-RO" sz="2200" b="1">
                <a:solidFill>
                  <a:srgbClr val="6D6F71"/>
                </a:solidFill>
              </a:rPr>
              <a:t>prin Cristos care mă întărește!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2048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539750" y="1697038"/>
            <a:ext cx="8208963" cy="263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Nu mai sunt </a:t>
            </a:r>
            <a:r>
              <a:rPr lang="ro-RO" sz="2200" b="1">
                <a:solidFill>
                  <a:srgbClr val="6D6F71"/>
                </a:solidFill>
              </a:rPr>
              <a:t>vinovat, neprotejat, singur și abandonat. </a:t>
            </a:r>
            <a:r>
              <a:rPr lang="ro-RO" sz="2200" b="1">
                <a:solidFill>
                  <a:srgbClr val="EC008C"/>
                </a:solidFill>
              </a:rPr>
              <a:t>În Cristos </a:t>
            </a:r>
            <a:r>
              <a:rPr lang="ro-RO" sz="2200" b="1">
                <a:solidFill>
                  <a:srgbClr val="6D6F71"/>
                </a:solidFill>
              </a:rPr>
              <a:t>am siguranță deplină</a:t>
            </a:r>
            <a:r>
              <a:rPr lang="en-GB" sz="2200" b="1">
                <a:solidFill>
                  <a:srgbClr val="6D6F71"/>
                </a:solidFill>
              </a:rPr>
              <a:t>. </a:t>
            </a:r>
            <a:r>
              <a:rPr lang="ro-RO" sz="2200" b="1">
                <a:solidFill>
                  <a:srgbClr val="EC008C"/>
                </a:solidFill>
              </a:rPr>
              <a:t>Dumnezeu spune</a:t>
            </a:r>
            <a:r>
              <a:rPr lang="en-GB" sz="2200" b="1">
                <a:solidFill>
                  <a:srgbClr val="EC008C"/>
                </a:solidFill>
              </a:rPr>
              <a:t>: </a:t>
            </a:r>
          </a:p>
          <a:p>
            <a:endParaRPr lang="en-GB" sz="2200" b="1">
              <a:solidFill>
                <a:srgbClr val="EC008C"/>
              </a:solidFill>
            </a:endParaRPr>
          </a:p>
          <a:p>
            <a:r>
              <a:rPr lang="ro-RO" sz="2200" b="1">
                <a:solidFill>
                  <a:srgbClr val="EC008C"/>
                </a:solidFill>
              </a:rPr>
              <a:t>Sunt pentru totdeauna eliberat </a:t>
            </a:r>
            <a:r>
              <a:rPr lang="ro-RO" sz="2200" b="1">
                <a:solidFill>
                  <a:srgbClr val="6D6F71"/>
                </a:solidFill>
              </a:rPr>
              <a:t>de condamnare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asigurat </a:t>
            </a:r>
            <a:r>
              <a:rPr lang="ro-RO" sz="2200" b="1">
                <a:solidFill>
                  <a:srgbClr val="6D6F71"/>
                </a:solidFill>
              </a:rPr>
              <a:t>că toate lucrurile lucrează împreună spre bine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liber </a:t>
            </a:r>
            <a:r>
              <a:rPr lang="ro-RO" sz="2200" b="1">
                <a:solidFill>
                  <a:srgbClr val="6D6F71"/>
                </a:solidFill>
              </a:rPr>
              <a:t>de orice acuze de condamnare împotriva mea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21507" name="TextBox 1"/>
          <p:cNvSpPr txBox="1">
            <a:spLocks noChangeArrowheads="1"/>
          </p:cNvSpPr>
          <p:nvPr/>
        </p:nvSpPr>
        <p:spPr bwMode="auto">
          <a:xfrm>
            <a:off x="539750" y="754063"/>
            <a:ext cx="5991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Sunt în siguranță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1508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539750" y="1924050"/>
            <a:ext cx="7961313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Nu pot fi despărțit </a:t>
            </a:r>
            <a:r>
              <a:rPr lang="ro-RO" sz="2200" b="1">
                <a:solidFill>
                  <a:srgbClr val="6D6F71"/>
                </a:solidFill>
              </a:rPr>
              <a:t>de dragostea lui Dumnezeu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Am fost întărit</a:t>
            </a:r>
            <a:r>
              <a:rPr lang="en-GB" sz="2200" b="1">
                <a:solidFill>
                  <a:srgbClr val="EC008C"/>
                </a:solidFill>
              </a:rPr>
              <a:t>, </a:t>
            </a:r>
            <a:r>
              <a:rPr lang="ro-RO" sz="2200" b="1">
                <a:solidFill>
                  <a:srgbClr val="6D6F71"/>
                </a:solidFill>
              </a:rPr>
              <a:t>uns și pecetluit de Dumnezeu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încrezător </a:t>
            </a:r>
            <a:r>
              <a:rPr lang="ro-RO" sz="2200" b="1">
                <a:solidFill>
                  <a:srgbClr val="6D6F71"/>
                </a:solidFill>
              </a:rPr>
              <a:t>că lucrarea bună pe care Dumnezeu a început-o în mine va fi terminată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cetățean </a:t>
            </a:r>
            <a:r>
              <a:rPr lang="ro-RO" sz="2200" b="1">
                <a:solidFill>
                  <a:srgbClr val="6D6F71"/>
                </a:solidFill>
              </a:rPr>
              <a:t>al cerului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22531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/>
          </p:cNvSpPr>
          <p:nvPr/>
        </p:nvSpPr>
        <p:spPr bwMode="auto">
          <a:xfrm>
            <a:off x="539750" y="1924050"/>
            <a:ext cx="7747000" cy="2546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ascuns </a:t>
            </a:r>
            <a:r>
              <a:rPr lang="ro-RO" sz="2200" b="1">
                <a:solidFill>
                  <a:srgbClr val="6D6F71"/>
                </a:solidFill>
              </a:rPr>
              <a:t>cu Cristos în Dumnezeu</a:t>
            </a:r>
            <a:r>
              <a:rPr lang="en-GB" sz="2200"/>
              <a:t> </a:t>
            </a: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Nu am primit </a:t>
            </a:r>
            <a:r>
              <a:rPr lang="ro-RO" sz="2200" b="1">
                <a:solidFill>
                  <a:srgbClr val="6D6F71"/>
                </a:solidFill>
              </a:rPr>
              <a:t>un duh de teamă, ci de putere, de dragoste și de chibzuință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Pot găsi har </a:t>
            </a:r>
            <a:r>
              <a:rPr lang="ro-RO" sz="2200" b="1">
                <a:solidFill>
                  <a:srgbClr val="6D6F71"/>
                </a:solidFill>
              </a:rPr>
              <a:t>și milă pentru ajutor în vreme de nevoie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născut din Dumnezeu </a:t>
            </a:r>
            <a:r>
              <a:rPr lang="ro-RO" sz="2200" b="1">
                <a:solidFill>
                  <a:srgbClr val="6D6F71"/>
                </a:solidFill>
              </a:rPr>
              <a:t>și cel rău nu mă poate atinge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23555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/>
          <p:cNvSpPr txBox="1">
            <a:spLocks noChangeArrowheads="1"/>
          </p:cNvSpPr>
          <p:nvPr/>
        </p:nvSpPr>
        <p:spPr bwMode="auto">
          <a:xfrm>
            <a:off x="539750" y="1052513"/>
            <a:ext cx="59912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Sunt acceptat</a:t>
            </a:r>
            <a:endParaRPr lang="en-US" sz="3000" b="1">
              <a:solidFill>
                <a:srgbClr val="00AEEF"/>
              </a:solidFill>
            </a:endParaRPr>
          </a:p>
        </p:txBody>
      </p:sp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539750" y="1851025"/>
            <a:ext cx="746125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Nu mai sunt </a:t>
            </a: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respins, neiubit sau murdar</a:t>
            </a:r>
            <a:r>
              <a:rPr lang="en-GB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În Cristos</a:t>
            </a:r>
            <a:r>
              <a:rPr lang="en-GB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sunt acceptat pe deplin</a:t>
            </a:r>
            <a:r>
              <a:rPr lang="en-GB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. </a:t>
            </a: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Dumnezeu spune</a:t>
            </a:r>
            <a:r>
              <a:rPr lang="en-GB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: </a:t>
            </a:r>
          </a:p>
          <a:p>
            <a:pPr>
              <a:defRPr/>
            </a:pPr>
            <a:endParaRPr lang="en-GB" sz="2200" b="1" dirty="0">
              <a:solidFill>
                <a:srgbClr val="EC008C"/>
              </a:solidFill>
              <a:latin typeface="Arial" pitchFamily="34" charset="0"/>
              <a:cs typeface="Arial" pitchFamily="34" charset="0"/>
            </a:endParaRPr>
          </a:p>
          <a:p>
            <a:pPr marL="627063"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Sunt copilul </a:t>
            </a: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lui Dumnezeu</a:t>
            </a:r>
            <a:endParaRPr lang="en-GB" sz="22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  <a:p>
            <a:pPr marL="627063">
              <a:spcBef>
                <a:spcPct val="75000"/>
              </a:spcBef>
              <a:defRPr/>
            </a:pPr>
            <a:r>
              <a:rPr lang="ro-RO" sz="2200" b="1" dirty="0">
                <a:solidFill>
                  <a:srgbClr val="6D6F71"/>
                </a:solidFill>
                <a:latin typeface="Arial" pitchFamily="34" charset="0"/>
                <a:cs typeface="Arial" pitchFamily="34" charset="0"/>
              </a:rPr>
              <a:t>Sunt prietenul </a:t>
            </a:r>
            <a:r>
              <a:rPr lang="ro-RO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lui Cristos</a:t>
            </a:r>
            <a:r>
              <a:rPr lang="en-GB" sz="2200" b="1" dirty="0">
                <a:solidFill>
                  <a:srgbClr val="EC008C"/>
                </a:solidFill>
                <a:latin typeface="Arial" pitchFamily="34" charset="0"/>
                <a:cs typeface="Arial" pitchFamily="34" charset="0"/>
              </a:rPr>
              <a:t> </a:t>
            </a:r>
            <a:endParaRPr lang="en-GB" sz="2200" b="1" dirty="0">
              <a:solidFill>
                <a:srgbClr val="6D6F7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/>
          </p:cNvSpPr>
          <p:nvPr/>
        </p:nvSpPr>
        <p:spPr bwMode="auto">
          <a:xfrm>
            <a:off x="539750" y="1962150"/>
            <a:ext cx="7561263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Am fost </a:t>
            </a:r>
            <a:r>
              <a:rPr lang="ro-RO" sz="2200" b="1">
                <a:solidFill>
                  <a:srgbClr val="6D6F71"/>
                </a:solidFill>
              </a:rPr>
              <a:t>justificat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unit </a:t>
            </a:r>
            <a:r>
              <a:rPr lang="ro-RO" sz="2200" b="1">
                <a:solidFill>
                  <a:srgbClr val="6D6F71"/>
                </a:solidFill>
              </a:rPr>
              <a:t>cu Domnul și una în duh cu El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Am fost</a:t>
            </a:r>
            <a:r>
              <a:rPr lang="en-GB" sz="2200" b="1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6D6F71"/>
                </a:solidFill>
              </a:rPr>
              <a:t>cumpărat cu un preț. Îi aparțin lui Dumnezeu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un mădular </a:t>
            </a:r>
            <a:r>
              <a:rPr lang="ro-RO" sz="2200" b="1">
                <a:solidFill>
                  <a:srgbClr val="6D6F71"/>
                </a:solidFill>
              </a:rPr>
              <a:t>al Trupului lui Cristos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un sfânt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25603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/>
          </p:cNvSpPr>
          <p:nvPr/>
        </p:nvSpPr>
        <p:spPr bwMode="auto">
          <a:xfrm>
            <a:off x="539750" y="1971675"/>
            <a:ext cx="7561263" cy="2208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Am fost </a:t>
            </a:r>
            <a:r>
              <a:rPr lang="ro-RO" sz="2200" b="1">
                <a:solidFill>
                  <a:srgbClr val="6D6F71"/>
                </a:solidFill>
              </a:rPr>
              <a:t>înfiat ca și copil al lui Dumnezeu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Am acces direct </a:t>
            </a:r>
            <a:r>
              <a:rPr lang="ro-RO" sz="2200" b="1">
                <a:solidFill>
                  <a:srgbClr val="6D6F71"/>
                </a:solidFill>
              </a:rPr>
              <a:t>la Dumnezeu prin Duhul Sfânt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Am fost răscumpărat</a:t>
            </a:r>
            <a:r>
              <a:rPr lang="en-GB" sz="2200" b="1">
                <a:solidFill>
                  <a:srgbClr val="EC008C"/>
                </a:solidFill>
              </a:rPr>
              <a:t> </a:t>
            </a:r>
            <a:r>
              <a:rPr lang="ro-RO" sz="2200" b="1">
                <a:solidFill>
                  <a:srgbClr val="6D6F71"/>
                </a:solidFill>
              </a:rPr>
              <a:t>și iertat de toate păcatele</a:t>
            </a:r>
            <a:endParaRPr lang="en-GB" sz="2200" b="1">
              <a:solidFill>
                <a:srgbClr val="6D6F71"/>
              </a:solidFill>
            </a:endParaRPr>
          </a:p>
          <a:p>
            <a:pPr>
              <a:spcBef>
                <a:spcPct val="75000"/>
              </a:spcBef>
            </a:pPr>
            <a:r>
              <a:rPr lang="ro-RO" sz="2200" b="1">
                <a:solidFill>
                  <a:srgbClr val="EC008C"/>
                </a:solidFill>
              </a:rPr>
              <a:t>Sunt desăvârșit </a:t>
            </a:r>
            <a:r>
              <a:rPr lang="ro-RO" sz="2200" b="1">
                <a:solidFill>
                  <a:srgbClr val="6D6F71"/>
                </a:solidFill>
              </a:rPr>
              <a:t>în Cristos</a:t>
            </a:r>
            <a:endParaRPr lang="en-GB" sz="2200" b="1">
              <a:solidFill>
                <a:srgbClr val="6D6F71"/>
              </a:solidFill>
            </a:endParaRPr>
          </a:p>
        </p:txBody>
      </p:sp>
      <p:sp>
        <p:nvSpPr>
          <p:cNvPr id="26627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ChangeArrowheads="1"/>
          </p:cNvSpPr>
          <p:nvPr/>
        </p:nvSpPr>
        <p:spPr bwMode="auto">
          <a:xfrm>
            <a:off x="539750" y="1790700"/>
            <a:ext cx="7416800" cy="2554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2000" b="1">
                <a:solidFill>
                  <a:srgbClr val="EC008C"/>
                </a:solidFill>
              </a:rPr>
              <a:t>Dintre afirmațiile pe care le-am citit împreună, au fost unele care v-au surprins? De ce?</a:t>
            </a:r>
            <a:endParaRPr lang="en-GB" sz="2000" b="1">
              <a:solidFill>
                <a:srgbClr val="EC008C"/>
              </a:solidFill>
            </a:endParaRPr>
          </a:p>
          <a:p>
            <a:endParaRPr lang="en-GB" sz="2000" b="1">
              <a:solidFill>
                <a:srgbClr val="EC008C"/>
              </a:solidFill>
            </a:endParaRPr>
          </a:p>
          <a:p>
            <a:r>
              <a:rPr lang="ro-RO" sz="2000" b="1">
                <a:solidFill>
                  <a:srgbClr val="EC008C"/>
                </a:solidFill>
              </a:rPr>
              <a:t>Dintre afirmațiile pe care le-am citit împreună, care v-au încurajat în mod deosebit? De ce?</a:t>
            </a:r>
            <a:endParaRPr lang="en-GB" sz="2000" b="1">
              <a:solidFill>
                <a:srgbClr val="EC008C"/>
              </a:solidFill>
            </a:endParaRPr>
          </a:p>
          <a:p>
            <a:endParaRPr lang="en-GB" sz="2000" b="1">
              <a:solidFill>
                <a:srgbClr val="EC008C"/>
              </a:solidFill>
            </a:endParaRPr>
          </a:p>
          <a:p>
            <a:r>
              <a:rPr lang="ro-RO" sz="2000" b="1">
                <a:solidFill>
                  <a:srgbClr val="EC008C"/>
                </a:solidFill>
              </a:rPr>
              <a:t>Dacă Dumnezeu spune ceva despre noi, dar lucrul acela nu pare adevărat, cum vom reacționa?</a:t>
            </a:r>
            <a:endParaRPr lang="en-GB" sz="2000" b="1">
              <a:solidFill>
                <a:srgbClr val="EC008C"/>
              </a:solidFill>
            </a:endParaRPr>
          </a:p>
        </p:txBody>
      </p:sp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539750" y="998538"/>
            <a:ext cx="714375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o-RO" sz="3000" b="1">
                <a:solidFill>
                  <a:srgbClr val="00AEEF"/>
                </a:solidFill>
              </a:rPr>
              <a:t>Pauză de meditare</a:t>
            </a:r>
            <a:r>
              <a:rPr lang="en-GB" sz="3000" b="1">
                <a:solidFill>
                  <a:srgbClr val="00AEEF"/>
                </a:solidFill>
              </a:rPr>
              <a:t> 3</a:t>
            </a:r>
          </a:p>
        </p:txBody>
      </p:sp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596900"/>
          </a:xfrm>
          <a:prstGeom prst="rect">
            <a:avLst/>
          </a:prstGeom>
          <a:solidFill>
            <a:srgbClr val="00AEEF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sz="1100" b="1"/>
          </a:p>
          <a:p>
            <a:r>
              <a:rPr lang="en-US" sz="1100" b="1">
                <a:solidFill>
                  <a:schemeClr val="bg1"/>
                </a:solidFill>
              </a:rPr>
              <a:t>     </a:t>
            </a:r>
            <a:r>
              <a:rPr lang="ro-RO" sz="1100" b="1">
                <a:solidFill>
                  <a:schemeClr val="bg1"/>
                </a:solidFill>
              </a:rPr>
              <a:t>LIBERTATE ÎN CRISTOS</a:t>
            </a:r>
            <a:r>
              <a:rPr lang="en-US" sz="1100" b="1">
                <a:solidFill>
                  <a:schemeClr val="bg1"/>
                </a:solidFill>
              </a:rPr>
              <a:t> | </a:t>
            </a:r>
            <a:r>
              <a:rPr lang="ro-RO" sz="1100" b="1">
                <a:solidFill>
                  <a:schemeClr val="bg1"/>
                </a:solidFill>
              </a:rPr>
              <a:t>SESIUNEA </a:t>
            </a:r>
            <a:r>
              <a:rPr lang="en-US" sz="1100" b="1">
                <a:solidFill>
                  <a:schemeClr val="bg1"/>
                </a:solidFill>
              </a:rPr>
              <a:t>1 | </a:t>
            </a:r>
            <a:r>
              <a:rPr lang="ro-RO" sz="1100" b="1">
                <a:solidFill>
                  <a:schemeClr val="bg1"/>
                </a:solidFill>
              </a:rPr>
              <a:t>DE UNDE VIN</a:t>
            </a:r>
            <a:r>
              <a:rPr lang="en-US" sz="1100" b="1">
                <a:solidFill>
                  <a:schemeClr val="bg1"/>
                </a:solidFill>
              </a:rPr>
              <a:t>?</a:t>
            </a:r>
          </a:p>
          <a:p>
            <a:endParaRPr lang="en-GB" sz="11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4" descr="FREE!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DFDFD"/>
              </a:clrFrom>
              <a:clrTo>
                <a:srgbClr val="FDFDFD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813050" y="188913"/>
            <a:ext cx="3516313" cy="476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Rectangle 2"/>
          <p:cNvSpPr>
            <a:spLocks noChangeArrowheads="1"/>
          </p:cNvSpPr>
          <p:nvPr/>
        </p:nvSpPr>
        <p:spPr bwMode="auto">
          <a:xfrm>
            <a:off x="5357813" y="4714875"/>
            <a:ext cx="3643312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/>
            <a:r>
              <a:rPr lang="ro-RO" sz="1200" b="1">
                <a:solidFill>
                  <a:srgbClr val="6D6F71"/>
                </a:solidFill>
              </a:rPr>
              <a:t>Finalul prezentării</a:t>
            </a:r>
            <a:r>
              <a:rPr lang="en-GB" sz="1200" b="1">
                <a:solidFill>
                  <a:srgbClr val="6D6F71"/>
                </a:solidFill>
              </a:rPr>
              <a:t>, </a:t>
            </a:r>
            <a:r>
              <a:rPr lang="ro-RO" sz="1200" b="1">
                <a:solidFill>
                  <a:srgbClr val="6D6F71"/>
                </a:solidFill>
              </a:rPr>
              <a:t>apasă </a:t>
            </a:r>
            <a:r>
              <a:rPr lang="en-GB" sz="1200" b="1">
                <a:solidFill>
                  <a:srgbClr val="6D6F71"/>
                </a:solidFill>
              </a:rPr>
              <a:t>[esc] </a:t>
            </a:r>
            <a:r>
              <a:rPr lang="ro-RO" sz="1200" b="1">
                <a:solidFill>
                  <a:srgbClr val="6D6F71"/>
                </a:solidFill>
              </a:rPr>
              <a:t>pentru a ieși</a:t>
            </a:r>
            <a:endParaRPr lang="en-GB" sz="1200" b="1">
              <a:solidFill>
                <a:srgbClr val="6D6F71"/>
              </a:solidFill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1601</TotalTime>
  <Words>1067</Words>
  <Application>Microsoft Office PowerPoint</Application>
  <PresentationFormat>On-screen Show (16:9)</PresentationFormat>
  <Paragraphs>202</Paragraphs>
  <Slides>27</Slides>
  <Notes>27</Notes>
  <HiddenSlides>0</HiddenSlides>
  <MMClips>0</MMClips>
  <ScaleCrop>false</ScaleCrop>
  <HeadingPairs>
    <vt:vector size="8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27</vt:i4>
      </vt:variant>
      <vt:variant>
        <vt:lpstr>Custom Shows</vt:lpstr>
      </vt:variant>
      <vt:variant>
        <vt:i4>1</vt:i4>
      </vt:variant>
    </vt:vector>
  </HeadingPairs>
  <TitlesOfParts>
    <vt:vector size="31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Dont_Pause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Where did I come from?</dc:title>
  <dc:creator>Freedom in Christ</dc:creator>
  <cp:lastModifiedBy>NU9</cp:lastModifiedBy>
  <cp:revision>194</cp:revision>
  <dcterms:created xsi:type="dcterms:W3CDTF">2009-05-20T09:05:57Z</dcterms:created>
  <dcterms:modified xsi:type="dcterms:W3CDTF">2013-03-06T13:08:54Z</dcterms:modified>
</cp:coreProperties>
</file>