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317" r:id="rId2"/>
    <p:sldId id="264" r:id="rId3"/>
    <p:sldId id="258" r:id="rId4"/>
    <p:sldId id="262" r:id="rId5"/>
    <p:sldId id="281" r:id="rId6"/>
    <p:sldId id="290" r:id="rId7"/>
    <p:sldId id="313" r:id="rId8"/>
    <p:sldId id="266" r:id="rId9"/>
    <p:sldId id="267" r:id="rId10"/>
    <p:sldId id="268" r:id="rId11"/>
    <p:sldId id="318" r:id="rId12"/>
    <p:sldId id="269" r:id="rId13"/>
    <p:sldId id="272" r:id="rId14"/>
    <p:sldId id="291" r:id="rId15"/>
    <p:sldId id="296" r:id="rId16"/>
    <p:sldId id="299" r:id="rId17"/>
    <p:sldId id="302" r:id="rId18"/>
    <p:sldId id="305" r:id="rId19"/>
    <p:sldId id="308" r:id="rId20"/>
    <p:sldId id="311" r:id="rId21"/>
    <p:sldId id="315" r:id="rId22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6"/>
        <p:sld r:id="rId7"/>
        <p:sld r:id="rId9"/>
        <p:sld r:id="rId10"/>
        <p:sld r:id="rId11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6D6F71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36" autoAdjust="0"/>
    <p:restoredTop sz="98566" autoAdjust="0"/>
  </p:normalViewPr>
  <p:slideViewPr>
    <p:cSldViewPr>
      <p:cViewPr varScale="1">
        <p:scale>
          <a:sx n="206" d="100"/>
          <a:sy n="206" d="100"/>
        </p:scale>
        <p:origin x="648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CDEE9711-1A95-47B2-AC3C-4C867806F40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33906DC6-E13A-432A-9553-0FEC93350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458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9D12A25-CF78-4BC1-86CF-934987A8E0C9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29011D-8209-4A24-9231-8D7ACA836E7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D3D26B-06B7-495D-BF28-714CC017A2F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D96A5E-3BFA-4C22-BFEE-0462839125A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BE33DA-4A67-4E08-9C3F-6E74CE4DA9C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C02954-0ECF-4329-87CC-8079AB3099F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F6F91C-982A-448C-95C7-CA9973C298A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A46D81C-C996-4FD1-9CE2-36D6F9B7D7B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D8ACF2-7B7A-420F-856E-AAF3B2BA1F0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48267CE-7FF1-4F99-8AFF-B76581FB5280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6DBF55-C309-4B19-A278-3D771B68F20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A09DFF-DBE3-4853-BCC8-79FD346581A3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F72201-F75B-46AE-90AE-C78F241C27C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D4B6CD-6AF2-4A84-A720-C1A834FA12A5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E7D06E-9F74-4512-BA60-08E1F2E3979D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4B8F96-B40F-412B-9EBF-13E7D936E3F0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5DBC7-DCDD-45D6-8A29-454E336471C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5A6AF-EFF8-4B76-9872-2DDE6D4EC4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953EC-35E0-4178-96A4-613F9118F04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F4624-F83E-4F7D-90C6-35D83A84F3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D76F3-1FCE-4077-99F5-AAABC5034F8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1F44B-982A-42CE-8FE9-9E5040CFEA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7589E-94DB-4D41-B4B7-AF73516AF6F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1944B-E29E-4674-88B4-BD7C1D8E48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D95AB-A1CA-4C40-AE99-D77C89283D0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3161B-5454-40B8-9001-E5524C6EEE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0DF7A-B843-4E08-9560-D9C855D7A91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4B7B7-949E-4798-8FC4-48E719C670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63254-A85F-406F-93AE-F7EB871AA89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31850-8492-4BB8-BBE3-DA65C56885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A188-8B5E-440E-9A41-5B3142ABF23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0EBA-0F1C-41AF-95BC-3C60A1936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3F3BC-8F78-412F-9733-A70AD1A82FB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1F908-04F7-46AD-A17E-472DE1AB5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3ECE4-127A-4CF3-A26C-3FBD69FCD21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A8EBA-EF92-47FB-9D1B-575D961731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0DE0-2B66-4EC7-B6AC-80FA3FF2468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C12FA-18DA-4770-8CCB-71FE5FD2BC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4AB785-1722-42DB-BF51-98E33A91563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29DA6C-0CE5-4BBE-92C7-E02C178707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3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-107950" y="2230438"/>
            <a:ext cx="93599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ALEGEREA DE A CREDE ADEVĂRUL</a:t>
            </a:r>
            <a:endParaRPr lang="en-US" sz="4000" b="1">
              <a:solidFill>
                <a:schemeClr val="bg1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3 | </a:t>
            </a:r>
            <a:r>
              <a:rPr lang="ro-RO" sz="1100" b="1">
                <a:solidFill>
                  <a:srgbClr val="6D6F71"/>
                </a:solidFill>
              </a:rPr>
              <a:t>ALEGEREA DE A CREDE ADEVĂRUL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5003800" y="4714875"/>
            <a:ext cx="3997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</a:t>
            </a:r>
            <a:r>
              <a:rPr lang="en-GB" sz="1200" b="1">
                <a:solidFill>
                  <a:srgbClr val="6D6F71"/>
                </a:solidFill>
              </a:rPr>
              <a:t>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539750" y="1762125"/>
            <a:ext cx="7993063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100763" algn="l"/>
              </a:tabLst>
            </a:pPr>
            <a:r>
              <a:rPr lang="vi-VN" sz="2200" b="1">
                <a:solidFill>
                  <a:srgbClr val="EC008C"/>
                </a:solidFill>
              </a:rPr>
              <a:t>„Fără credință este cu neputință să fim plăcuți Lui! Căci cine se apropie de Dumnezeu, trebuie să creadă că El este și că răsplătește pe cei ce-L caută.”</a:t>
            </a:r>
            <a:endParaRPr lang="ro-RO" sz="2200" b="1">
              <a:solidFill>
                <a:srgbClr val="EC008C"/>
              </a:solidFill>
            </a:endParaRPr>
          </a:p>
          <a:p>
            <a:pPr>
              <a:tabLst>
                <a:tab pos="6100763" algn="l"/>
              </a:tabLst>
            </a:pPr>
            <a:r>
              <a:rPr lang="ro-RO" sz="1600" b="1">
                <a:solidFill>
                  <a:srgbClr val="EC008C"/>
                </a:solidFill>
              </a:rPr>
              <a:t>	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Evrei </a:t>
            </a:r>
            <a:r>
              <a:rPr lang="en-GB" sz="1600" b="1">
                <a:solidFill>
                  <a:srgbClr val="6D6F71"/>
                </a:solidFill>
              </a:rPr>
              <a:t>11:6)</a:t>
            </a:r>
            <a:endParaRPr lang="en-US" sz="1600" b="1">
              <a:solidFill>
                <a:srgbClr val="EC008C"/>
              </a:solidFill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539750" y="2362200"/>
            <a:ext cx="80645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Rolul lui Dumnezeu este </a:t>
            </a:r>
            <a:r>
              <a:rPr lang="ro-RO" sz="2200" b="1" dirty="0">
                <a:solidFill>
                  <a:srgbClr val="00AEEF"/>
                </a:solidFill>
              </a:rPr>
              <a:t>să fie </a:t>
            </a:r>
            <a:r>
              <a:rPr lang="ro-RO" sz="2200" b="1" dirty="0">
                <a:solidFill>
                  <a:srgbClr val="EC008C"/>
                </a:solidFill>
              </a:rPr>
              <a:t>Adevărul.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Responsabilitatea noastră este să </a:t>
            </a:r>
            <a:r>
              <a:rPr lang="ro-RO" sz="2200" b="1" dirty="0">
                <a:solidFill>
                  <a:srgbClr val="00AEEF"/>
                </a:solidFill>
              </a:rPr>
              <a:t>credem </a:t>
            </a:r>
            <a:r>
              <a:rPr lang="ro-RO" sz="2200" b="1" dirty="0">
                <a:solidFill>
                  <a:srgbClr val="EC008C"/>
                </a:solidFill>
              </a:rPr>
              <a:t>adevărul, indiferent dacă pare sau nu adevărat.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4099" name="TextBox 1"/>
          <p:cNvSpPr txBox="1">
            <a:spLocks noChangeArrowheads="1"/>
          </p:cNvSpPr>
          <p:nvPr/>
        </p:nvSpPr>
        <p:spPr bwMode="auto">
          <a:xfrm>
            <a:off x="539750" y="1055688"/>
            <a:ext cx="8604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Credință înseamnă să crezi ceea ce deja este adevărat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539750" y="2216150"/>
            <a:ext cx="79200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Toți oamenii trăiesc și funcționează prin credință în </a:t>
            </a:r>
            <a:r>
              <a:rPr lang="ro-RO" sz="2200" b="1" dirty="0">
                <a:solidFill>
                  <a:srgbClr val="00AEEF"/>
                </a:solidFill>
              </a:rPr>
              <a:t>ceva </a:t>
            </a:r>
            <a:r>
              <a:rPr lang="ro-RO" sz="2200" b="1" dirty="0">
                <a:solidFill>
                  <a:srgbClr val="EC008C"/>
                </a:solidFill>
              </a:rPr>
              <a:t>sau în </a:t>
            </a:r>
            <a:r>
              <a:rPr lang="ro-RO" sz="2200" b="1" dirty="0">
                <a:solidFill>
                  <a:srgbClr val="00AEEF"/>
                </a:solidFill>
              </a:rPr>
              <a:t>cineva.</a:t>
            </a:r>
            <a:endParaRPr lang="en-US" sz="2200" b="1" dirty="0">
              <a:solidFill>
                <a:srgbClr val="00AEEF"/>
              </a:solidFill>
            </a:endParaRPr>
          </a:p>
        </p:txBody>
      </p:sp>
      <p:sp>
        <p:nvSpPr>
          <p:cNvPr id="5123" name="TextBox 1"/>
          <p:cNvSpPr txBox="1">
            <a:spLocks noChangeArrowheads="1"/>
          </p:cNvSpPr>
          <p:nvPr/>
        </p:nvSpPr>
        <p:spPr bwMode="auto">
          <a:xfrm>
            <a:off x="539750" y="992188"/>
            <a:ext cx="77041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Eficiența credinței depinde de lucrul sau de persoana în care credem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Alex White\SESSIONS(1,2,3)\GreenLigh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913" y="995363"/>
            <a:ext cx="6480175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/>
          <p:cNvSpPr>
            <a:spLocks noChangeArrowheads="1"/>
          </p:cNvSpPr>
          <p:nvPr/>
        </p:nvSpPr>
        <p:spPr bwMode="auto">
          <a:xfrm>
            <a:off x="539750" y="2222500"/>
            <a:ext cx="78486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Toți oamenii trăiesc și funcționează prin credința în </a:t>
            </a:r>
            <a:r>
              <a:rPr lang="ro-RO" sz="2200" b="1" dirty="0">
                <a:solidFill>
                  <a:srgbClr val="00AEEF"/>
                </a:solidFill>
              </a:rPr>
              <a:t>ceva </a:t>
            </a:r>
            <a:r>
              <a:rPr lang="ro-RO" sz="2200" b="1" dirty="0">
                <a:solidFill>
                  <a:srgbClr val="EC008C"/>
                </a:solidFill>
              </a:rPr>
              <a:t>sau în </a:t>
            </a:r>
            <a:r>
              <a:rPr lang="ro-RO" sz="2200" b="1" dirty="0">
                <a:solidFill>
                  <a:srgbClr val="00AEEF"/>
                </a:solidFill>
              </a:rPr>
              <a:t>cineva.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Singura diferență între credința creștină și cea necreștină este în cine sau în ce credem.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Isus Cristos este obiectul suprem al credinței.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539750" y="998538"/>
            <a:ext cx="77771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Eficiența credinței depinde de lucrul sau de persoana în care credem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2"/>
          <p:cNvSpPr>
            <a:spLocks noChangeArrowheads="1"/>
          </p:cNvSpPr>
          <p:nvPr/>
        </p:nvSpPr>
        <p:spPr bwMode="auto">
          <a:xfrm>
            <a:off x="539750" y="1635125"/>
            <a:ext cx="8424863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Credeți că un ateu are mai mlută sau mai puțină credință decât un creștin? Dar un hindus sau un musulman? Dar cineva care „nu știe”?</a:t>
            </a:r>
            <a:endParaRPr lang="en-GB" sz="20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defRPr/>
            </a:pPr>
            <a:endParaRPr lang="en-GB" sz="20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Povestiți grupului o ocazie în care L-ați crezut pe Dumnezeu pe cuvânt – ce s-a întâmplat?</a:t>
            </a:r>
            <a:endParaRPr lang="en-GB" sz="20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defRPr/>
            </a:pPr>
            <a:endParaRPr lang="en-GB" sz="20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Pentru băiețelul amintit credința înseamnă </a:t>
            </a:r>
            <a:r>
              <a:rPr lang="ro-RO" sz="2000" b="1" dirty="0">
                <a:solidFill>
                  <a:srgbClr val="00AEEF"/>
                </a:solidFill>
                <a:latin typeface="Arial" pitchFamily="34" charset="0"/>
                <a:cs typeface="Arial" pitchFamily="34" charset="0"/>
              </a:rPr>
              <a:t>„să încerci din răsputeri să crezi ceea ce știi că nu este adevărat”</a:t>
            </a:r>
            <a:r>
              <a:rPr lang="en-GB" sz="2000" b="1" dirty="0">
                <a:solidFill>
                  <a:srgbClr val="00AEEF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GB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Ce credeți despre ideea:</a:t>
            </a:r>
            <a:r>
              <a:rPr lang="en-GB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000" b="1" dirty="0">
                <a:solidFill>
                  <a:srgbClr val="00AEEF"/>
                </a:solidFill>
                <a:latin typeface="Arial" pitchFamily="34" charset="0"/>
                <a:cs typeface="Arial" pitchFamily="34" charset="0"/>
              </a:rPr>
              <a:t>„credința înseamnă pur și simplu să iei o decizie să crezi ceea ce deja este adevărat”</a:t>
            </a:r>
            <a:r>
              <a:rPr lang="en-GB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539750" y="1733550"/>
            <a:ext cx="8032750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Mărimea credinței noastre este determinată de cât de bine </a:t>
            </a:r>
            <a:r>
              <a:rPr lang="ro-RO" sz="2200" b="1" dirty="0">
                <a:solidFill>
                  <a:srgbClr val="EC008C"/>
                </a:solidFill>
              </a:rPr>
              <a:t>Î</a:t>
            </a:r>
            <a:r>
              <a:rPr lang="vi-VN" sz="2200" b="1" dirty="0">
                <a:solidFill>
                  <a:srgbClr val="EC008C"/>
                </a:solidFill>
              </a:rPr>
              <a:t>l cunoaștem pe Cel în care ne punem încrederea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</a:p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Credința înseamnă să decizi să crezi ceea ce spune Dumnezeu că este adevărat și să trăiești în conformitate cu lucrul acela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</a:p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Credința crește când decidem să credem adevărul și să acționăm în consecință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9219" name="TextBox 1"/>
          <p:cNvSpPr txBox="1">
            <a:spLocks noChangeArrowheads="1"/>
          </p:cNvSpPr>
          <p:nvPr/>
        </p:nvSpPr>
        <p:spPr bwMode="auto">
          <a:xfrm>
            <a:off x="539750" y="1022350"/>
            <a:ext cx="77771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Oricine poate crește în credință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Alex White\SESSIONS(1,2,3)\OpenHand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81163" y="981075"/>
            <a:ext cx="5780087" cy="39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39750" y="1784350"/>
            <a:ext cx="583247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ajungi la un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00AEEF"/>
                </a:solidFill>
              </a:rPr>
              <a:t>comportament bun </a:t>
            </a:r>
            <a:r>
              <a:rPr lang="ro-RO" sz="2200" b="1" dirty="0">
                <a:solidFill>
                  <a:srgbClr val="EC008C"/>
                </a:solidFill>
              </a:rPr>
              <a:t>prin intermediul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00AEEF"/>
                </a:solidFill>
              </a:rPr>
              <a:t>sentimentelor.</a:t>
            </a:r>
            <a:endParaRPr lang="en-GB" sz="2200" b="1" dirty="0">
              <a:solidFill>
                <a:srgbClr val="00AEEF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00AEEF"/>
                </a:solidFill>
              </a:rPr>
              <a:t>Comportamentul </a:t>
            </a:r>
            <a:r>
              <a:rPr lang="ro-RO" sz="2200" b="1" dirty="0">
                <a:solidFill>
                  <a:srgbClr val="EC008C"/>
                </a:solidFill>
              </a:rPr>
              <a:t>va da naștere la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00AEEF"/>
                </a:solidFill>
              </a:rPr>
              <a:t>sentimente </a:t>
            </a:r>
            <a:r>
              <a:rPr lang="ro-RO" sz="2200" b="1" dirty="0">
                <a:solidFill>
                  <a:srgbClr val="EC008C"/>
                </a:solidFill>
              </a:rPr>
              <a:t>bune.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0" y="3435350"/>
            <a:ext cx="9144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 b="1">
                <a:solidFill>
                  <a:srgbClr val="6D6F71"/>
                </a:solidFill>
              </a:rPr>
              <a:t>Adevăr </a:t>
            </a:r>
            <a:r>
              <a:rPr lang="en-GB" sz="2200" b="1">
                <a:solidFill>
                  <a:srgbClr val="6D6F71"/>
                </a:solidFill>
                <a:sym typeface="Wingdings" pitchFamily="2" charset="2"/>
              </a:rPr>
              <a:t>  </a:t>
            </a:r>
            <a:r>
              <a:rPr lang="ro-RO" sz="2200" b="1">
                <a:solidFill>
                  <a:srgbClr val="6D6F71"/>
                </a:solidFill>
              </a:rPr>
              <a:t>Credință </a:t>
            </a:r>
            <a:r>
              <a:rPr lang="en-GB" sz="2200" b="1">
                <a:solidFill>
                  <a:srgbClr val="6D6F71"/>
                </a:solidFill>
                <a:sym typeface="Wingdings" pitchFamily="2" charset="2"/>
              </a:rPr>
              <a:t></a:t>
            </a:r>
            <a:r>
              <a:rPr lang="ro-RO" sz="2200" b="1">
                <a:solidFill>
                  <a:srgbClr val="6D6F71"/>
                </a:solidFill>
                <a:sym typeface="Wingdings" pitchFamily="2" charset="2"/>
              </a:rPr>
              <a:t> </a:t>
            </a:r>
            <a:r>
              <a:rPr lang="en-GB" sz="2200" b="1">
                <a:solidFill>
                  <a:srgbClr val="6D6F71"/>
                </a:solidFill>
                <a:sym typeface="Wingdings" pitchFamily="2" charset="2"/>
              </a:rPr>
              <a:t>  </a:t>
            </a:r>
            <a:r>
              <a:rPr lang="ro-RO" sz="2200" b="1">
                <a:solidFill>
                  <a:srgbClr val="6D6F71"/>
                </a:solidFill>
              </a:rPr>
              <a:t>Comportament </a:t>
            </a:r>
            <a:r>
              <a:rPr lang="en-GB" sz="2200" b="1">
                <a:solidFill>
                  <a:srgbClr val="6D6F71"/>
                </a:solidFill>
                <a:sym typeface="Wingdings" pitchFamily="2" charset="2"/>
              </a:rPr>
              <a:t>  </a:t>
            </a:r>
            <a:r>
              <a:rPr lang="ro-RO" sz="2200" b="1">
                <a:solidFill>
                  <a:srgbClr val="6D6F71"/>
                </a:solidFill>
              </a:rPr>
              <a:t>Sentimente</a:t>
            </a: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539750" y="992188"/>
            <a:ext cx="77771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Adevărul și sentimentele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126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39750" y="1790700"/>
            <a:ext cx="81041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000" b="1">
                <a:solidFill>
                  <a:srgbClr val="EC008C"/>
                </a:solidFill>
              </a:rPr>
              <a:t>Care sunt câteva căi prin care credința noastră crește?</a:t>
            </a:r>
            <a:endParaRPr lang="en-GB" sz="2000" b="1">
              <a:solidFill>
                <a:srgbClr val="EC008C"/>
              </a:solidFill>
            </a:endParaRP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Vă aduceți aminte de vreun moment în care I-ați cerut lui Dumnezeu să facă ceva, dar ați fost dezamăgiți pentru că nu a făcut lucrul acela sau nu l-a făcut așa cum ați cerut? Ce învățătură trageți din astfel de experiențe dificile?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K:\Alex White\SESSIONS(1,2,3)\Crocodil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0113" y="842963"/>
            <a:ext cx="2811462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4643438" y="1565275"/>
            <a:ext cx="39592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3000" b="1">
                <a:solidFill>
                  <a:srgbClr val="00AEEF"/>
                </a:solidFill>
              </a:rPr>
              <a:t>Credința crește în vremuri dificile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539750" y="1804988"/>
            <a:ext cx="78486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Credința nu înseamnă doar </a:t>
            </a:r>
            <a:r>
              <a:rPr lang="ro-RO" sz="2200" b="1" dirty="0">
                <a:solidFill>
                  <a:srgbClr val="00AEEF"/>
                </a:solidFill>
              </a:rPr>
              <a:t>să fii de acord </a:t>
            </a:r>
            <a:r>
              <a:rPr lang="ro-RO" sz="2200" b="1" dirty="0">
                <a:solidFill>
                  <a:srgbClr val="EC008C"/>
                </a:solidFill>
              </a:rPr>
              <a:t>cu ceva.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Credința adevărată este demonstrată de ceea c</a:t>
            </a:r>
            <a:r>
              <a:rPr lang="en-GB" sz="2200" b="1" dirty="0">
                <a:solidFill>
                  <a:srgbClr val="EC008C"/>
                </a:solidFill>
              </a:rPr>
              <a:t>e </a:t>
            </a:r>
            <a:r>
              <a:rPr lang="ro-RO" sz="2200" b="1" dirty="0">
                <a:solidFill>
                  <a:srgbClr val="00AEEF"/>
                </a:solidFill>
              </a:rPr>
              <a:t>facem.</a:t>
            </a:r>
            <a:endParaRPr lang="en-GB" sz="2200" b="1" dirty="0">
              <a:solidFill>
                <a:srgbClr val="00AEEF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Oamenii nu trăiesc întotdeauna în conformitate cu ceea ce spun că cred, dar întotdeauna vor trăi în conformitate cu ceea ce cred cu adevărat.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539750" y="1012825"/>
            <a:ext cx="77771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Credința duce la acțiune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539750" y="1781175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spun că nu pot, </a:t>
            </a:r>
            <a:r>
              <a:rPr lang="ro-RO" sz="2200" b="1">
                <a:solidFill>
                  <a:srgbClr val="6D6F71"/>
                </a:solidFill>
              </a:rPr>
              <a:t>când Biblia spune că pot face toate lucrurile prin Cristos care mă întărește</a:t>
            </a:r>
            <a:r>
              <a:rPr lang="en-GB" sz="2200" b="1">
                <a:solidFill>
                  <a:srgbClr val="6D6F71"/>
                </a:solidFill>
              </a:rPr>
              <a:t>?</a:t>
            </a: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Filipeni </a:t>
            </a:r>
            <a:r>
              <a:rPr lang="en-GB" sz="1600" b="1">
                <a:solidFill>
                  <a:srgbClr val="6D6F71"/>
                </a:solidFill>
              </a:rPr>
              <a:t>4:13)</a:t>
            </a:r>
          </a:p>
        </p:txBody>
      </p:sp>
      <p:sp>
        <p:nvSpPr>
          <p:cNvPr id="15363" name="TextBox 1"/>
          <p:cNvSpPr txBox="1">
            <a:spLocks noChangeArrowheads="1"/>
          </p:cNvSpPr>
          <p:nvPr/>
        </p:nvSpPr>
        <p:spPr bwMode="auto">
          <a:xfrm>
            <a:off x="539750" y="989013"/>
            <a:ext cx="777716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20 de „Pot”-uri ale succesului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5364" name="Rectangle 1"/>
          <p:cNvSpPr>
            <a:spLocks noChangeArrowheads="1"/>
          </p:cNvSpPr>
          <p:nvPr/>
        </p:nvSpPr>
        <p:spPr bwMode="auto">
          <a:xfrm>
            <a:off x="611188" y="3221038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duc lipsă, </a:t>
            </a:r>
            <a:r>
              <a:rPr lang="ro-RO" sz="2200" b="1">
                <a:solidFill>
                  <a:srgbClr val="6D6F71"/>
                </a:solidFill>
              </a:rPr>
              <a:t>când știu că Dumnezeu îmi va împlini toate nevoile după bogăția Lui în slavă, în Isus Cristos</a:t>
            </a:r>
            <a:r>
              <a:rPr lang="en-GB" sz="2200" b="1">
                <a:solidFill>
                  <a:srgbClr val="6D6F71"/>
                </a:solidFill>
              </a:rPr>
              <a:t>?</a:t>
            </a: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Filipeni </a:t>
            </a:r>
            <a:r>
              <a:rPr lang="en-GB" sz="1600" b="1">
                <a:solidFill>
                  <a:srgbClr val="6D6F71"/>
                </a:solidFill>
              </a:rPr>
              <a:t>4:19)</a:t>
            </a:r>
          </a:p>
        </p:txBody>
      </p:sp>
      <p:sp>
        <p:nvSpPr>
          <p:cNvPr id="1536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539750" y="771525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5114925" algn="l"/>
              </a:tabLst>
            </a:pPr>
            <a:r>
              <a:rPr lang="ro-RO" sz="2200" b="1">
                <a:solidFill>
                  <a:srgbClr val="EC008C"/>
                </a:solidFill>
              </a:rPr>
              <a:t>De ce să mă tem, </a:t>
            </a:r>
            <a:r>
              <a:rPr lang="ro-RO" sz="2200" b="1">
                <a:solidFill>
                  <a:srgbClr val="6D6F71"/>
                </a:solidFill>
              </a:rPr>
              <a:t>când Biblia spune că Dumnezeu nu mi-a dat un duh de frică, ci de putere, de dragoste și de chibzuință</a:t>
            </a:r>
            <a:r>
              <a:rPr lang="en-GB" sz="2200" b="1">
                <a:solidFill>
                  <a:srgbClr val="6D6F71"/>
                </a:solidFill>
              </a:rPr>
              <a:t>?	</a:t>
            </a:r>
          </a:p>
          <a:p>
            <a:pPr algn="r">
              <a:tabLst>
                <a:tab pos="5114925" algn="l"/>
              </a:tabLst>
            </a:pPr>
            <a:r>
              <a:rPr lang="ro-RO" sz="1600" b="1">
                <a:solidFill>
                  <a:srgbClr val="6D6F71"/>
                </a:solidFill>
              </a:rPr>
              <a:t>		</a:t>
            </a:r>
            <a:r>
              <a:rPr lang="en-GB" sz="1600" b="1">
                <a:solidFill>
                  <a:srgbClr val="6D6F71"/>
                </a:solidFill>
              </a:rPr>
              <a:t>(2 </a:t>
            </a:r>
            <a:r>
              <a:rPr lang="ro-RO" sz="1600" b="1">
                <a:solidFill>
                  <a:srgbClr val="6D6F71"/>
                </a:solidFill>
              </a:rPr>
              <a:t>Timotei </a:t>
            </a:r>
            <a:r>
              <a:rPr lang="en-GB" sz="1600" b="1">
                <a:solidFill>
                  <a:srgbClr val="6D6F71"/>
                </a:solidFill>
              </a:rPr>
              <a:t>1:7)</a:t>
            </a:r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539750" y="2286000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o-RO" sz="2200" b="1" dirty="0">
                <a:solidFill>
                  <a:srgbClr val="EC008C"/>
                </a:solidFill>
              </a:rPr>
              <a:t>De ce să îmi lipsească credința de a îmi îndeplini lucrarea</a:t>
            </a:r>
            <a:r>
              <a:rPr lang="en-GB" sz="2200" b="1" dirty="0">
                <a:solidFill>
                  <a:srgbClr val="EC008C"/>
                </a:solidFill>
              </a:rPr>
              <a:t>, </a:t>
            </a:r>
            <a:r>
              <a:rPr lang="ro-RO" sz="2200" b="1" dirty="0">
                <a:solidFill>
                  <a:srgbClr val="6D6F71"/>
                </a:solidFill>
              </a:rPr>
              <a:t>când știu că Dumnezeu mi-a împărțit o măsură de credință?</a:t>
            </a:r>
            <a:endParaRPr lang="en-GB" sz="2200" b="1" dirty="0">
              <a:solidFill>
                <a:srgbClr val="6D6F71"/>
              </a:solidFill>
            </a:endParaRPr>
          </a:p>
          <a:p>
            <a:pPr marL="5114925" algn="r">
              <a:defRPr/>
            </a:pP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Romani </a:t>
            </a:r>
            <a:r>
              <a:rPr lang="en-GB" sz="1600" b="1" dirty="0">
                <a:solidFill>
                  <a:srgbClr val="6D6F71"/>
                </a:solidFill>
              </a:rPr>
              <a:t>12:3)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39750" y="3665538"/>
            <a:ext cx="78486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fiu slab, </a:t>
            </a:r>
            <a:r>
              <a:rPr lang="ro-RO" sz="2200" b="1">
                <a:solidFill>
                  <a:srgbClr val="6D6F71"/>
                </a:solidFill>
              </a:rPr>
              <a:t>când Biblia spune că Domnul este tăria vieții mele și că voi manifesta putere și voi face mari isprăvi pentru că Îl cunosc pe Dumnezeu?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ro-RO" sz="1600" b="1">
                <a:solidFill>
                  <a:srgbClr val="6D6F71"/>
                </a:solidFill>
              </a:rPr>
              <a:t>					</a:t>
            </a:r>
            <a:r>
              <a:rPr lang="en-GB" sz="1600" b="1">
                <a:solidFill>
                  <a:srgbClr val="6D6F71"/>
                </a:solidFill>
              </a:rPr>
              <a:t>(Psalm</a:t>
            </a:r>
            <a:r>
              <a:rPr lang="ro-RO" sz="1600" b="1">
                <a:solidFill>
                  <a:srgbClr val="6D6F71"/>
                </a:solidFill>
              </a:rPr>
              <a:t>ul</a:t>
            </a:r>
            <a:r>
              <a:rPr lang="en-GB" sz="1600" b="1">
                <a:solidFill>
                  <a:srgbClr val="6D6F71"/>
                </a:solidFill>
              </a:rPr>
              <a:t> 27:1; Daniel 11:32)</a:t>
            </a:r>
          </a:p>
        </p:txBody>
      </p:sp>
      <p:sp>
        <p:nvSpPr>
          <p:cNvPr id="1638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539750" y="700088"/>
            <a:ext cx="78486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îi acord lui Satan supremația asupra vieții mele, </a:t>
            </a:r>
            <a:r>
              <a:rPr lang="ro-RO" sz="2200" b="1">
                <a:solidFill>
                  <a:srgbClr val="6D6F71"/>
                </a:solidFill>
              </a:rPr>
              <a:t>când Cel care este în mine este mai mare decât cel care este în lume?						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ro-RO" sz="1600" b="1">
                <a:solidFill>
                  <a:srgbClr val="6D6F71"/>
                </a:solidFill>
              </a:rPr>
              <a:t>							</a:t>
            </a:r>
            <a:r>
              <a:rPr lang="en-GB" sz="1600" b="1">
                <a:solidFill>
                  <a:srgbClr val="6D6F71"/>
                </a:solidFill>
              </a:rPr>
              <a:t>(1 </a:t>
            </a:r>
            <a:r>
              <a:rPr lang="ro-RO" sz="1600" b="1">
                <a:solidFill>
                  <a:srgbClr val="6D6F71"/>
                </a:solidFill>
              </a:rPr>
              <a:t>Ioan</a:t>
            </a:r>
            <a:r>
              <a:rPr lang="en-GB" sz="1600" b="1">
                <a:solidFill>
                  <a:srgbClr val="6D6F71"/>
                </a:solidFill>
              </a:rPr>
              <a:t> 4:4)</a:t>
            </a:r>
          </a:p>
        </p:txBody>
      </p:sp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539750" y="2211388"/>
            <a:ext cx="7848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De ce să accept înfrângerea, </a:t>
            </a:r>
            <a:r>
              <a:rPr lang="ro-RO" sz="2200" b="1" dirty="0">
                <a:solidFill>
                  <a:srgbClr val="6D6F71"/>
                </a:solidFill>
              </a:rPr>
              <a:t>când Biblia spune că Dumnezeu mă va conduce întotdeauna în biruință?</a:t>
            </a:r>
            <a:endParaRPr lang="en-GB" sz="2200" b="1" dirty="0">
              <a:solidFill>
                <a:srgbClr val="6D6F71"/>
              </a:solidFill>
            </a:endParaRPr>
          </a:p>
          <a:p>
            <a:pPr algn="r"/>
            <a:r>
              <a:rPr lang="ro-RO" sz="1600" b="1" dirty="0">
                <a:solidFill>
                  <a:srgbClr val="6D6F71"/>
                </a:solidFill>
              </a:rPr>
              <a:t>						</a:t>
            </a:r>
            <a:r>
              <a:rPr lang="en-GB" sz="1600" b="1" dirty="0">
                <a:solidFill>
                  <a:srgbClr val="6D6F71"/>
                </a:solidFill>
              </a:rPr>
              <a:t>(2 </a:t>
            </a:r>
            <a:r>
              <a:rPr lang="ro-RO" sz="1600" b="1" dirty="0">
                <a:solidFill>
                  <a:srgbClr val="6D6F71"/>
                </a:solidFill>
              </a:rPr>
              <a:t>Corinteni </a:t>
            </a:r>
            <a:r>
              <a:rPr lang="en-GB" sz="1600" b="1" dirty="0">
                <a:solidFill>
                  <a:srgbClr val="6D6F71"/>
                </a:solidFill>
              </a:rPr>
              <a:t>2:14)</a:t>
            </a:r>
          </a:p>
        </p:txBody>
      </p:sp>
      <p:sp>
        <p:nvSpPr>
          <p:cNvPr id="17412" name="Rectangle 1"/>
          <p:cNvSpPr>
            <a:spLocks noChangeArrowheads="1"/>
          </p:cNvSpPr>
          <p:nvPr/>
        </p:nvSpPr>
        <p:spPr bwMode="auto">
          <a:xfrm>
            <a:off x="539750" y="3363913"/>
            <a:ext cx="78486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îmi lipsească înțelepciunea, </a:t>
            </a:r>
            <a:r>
              <a:rPr lang="ro-RO" sz="2200" b="1">
                <a:solidFill>
                  <a:srgbClr val="6D6F71"/>
                </a:solidFill>
              </a:rPr>
              <a:t>când Cristos a devenit înțelepciune de la Dumnezeu pentru mine iar Dumnezeu îmi dă înțelepciune cu generozitate atunci când I-o cer?				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(1 </a:t>
            </a:r>
            <a:r>
              <a:rPr lang="ro-RO" sz="1600" b="1">
                <a:solidFill>
                  <a:srgbClr val="6D6F71"/>
                </a:solidFill>
              </a:rPr>
              <a:t>Corinteni </a:t>
            </a:r>
            <a:r>
              <a:rPr lang="en-GB" sz="1600" b="1">
                <a:solidFill>
                  <a:srgbClr val="6D6F71"/>
                </a:solidFill>
              </a:rPr>
              <a:t>1:30; </a:t>
            </a:r>
            <a:r>
              <a:rPr lang="ro-RO" sz="1600" b="1">
                <a:solidFill>
                  <a:srgbClr val="6D6F71"/>
                </a:solidFill>
              </a:rPr>
              <a:t>Iacov </a:t>
            </a:r>
            <a:r>
              <a:rPr lang="en-GB" sz="1600" b="1">
                <a:solidFill>
                  <a:srgbClr val="6D6F71"/>
                </a:solidFill>
              </a:rPr>
              <a:t>1:5)</a:t>
            </a:r>
          </a:p>
        </p:txBody>
      </p:sp>
      <p:sp>
        <p:nvSpPr>
          <p:cNvPr id="1741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539750" y="928688"/>
            <a:ext cx="78486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fiu deprimat, </a:t>
            </a:r>
            <a:r>
              <a:rPr lang="ro-RO" sz="2200" b="1">
                <a:solidFill>
                  <a:srgbClr val="6D6F71"/>
                </a:solidFill>
              </a:rPr>
              <a:t>când îmi pot aduce aminte de dragostea plină de bunătate a lui Dumnezeu, de mila și de credincioșia Lui și să am speranță?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Plângerile </a:t>
            </a:r>
            <a:r>
              <a:rPr lang="en-GB" sz="1600" b="1">
                <a:solidFill>
                  <a:srgbClr val="6D6F71"/>
                </a:solidFill>
              </a:rPr>
              <a:t>3:21-23)</a:t>
            </a:r>
          </a:p>
        </p:txBody>
      </p:sp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539750" y="2473325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mă îngrijorez și să fiu neliniștit, </a:t>
            </a:r>
            <a:r>
              <a:rPr lang="ro-RO" sz="2200" b="1">
                <a:solidFill>
                  <a:srgbClr val="6D6F71"/>
                </a:solidFill>
              </a:rPr>
              <a:t>când pot să îmi arunc toate îngrijorările asupra lui Cristos care se îngrijește de mine</a:t>
            </a:r>
            <a:r>
              <a:rPr lang="en-GB" sz="2200" b="1">
                <a:solidFill>
                  <a:srgbClr val="6D6F71"/>
                </a:solidFill>
              </a:rPr>
              <a:t>?</a:t>
            </a: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(1 </a:t>
            </a:r>
            <a:r>
              <a:rPr lang="ro-RO" sz="1600" b="1">
                <a:solidFill>
                  <a:srgbClr val="6D6F71"/>
                </a:solidFill>
              </a:rPr>
              <a:t>Petru </a:t>
            </a:r>
            <a:r>
              <a:rPr lang="en-GB" sz="1600" b="1">
                <a:solidFill>
                  <a:srgbClr val="6D6F71"/>
                </a:solidFill>
              </a:rPr>
              <a:t>5:7)</a:t>
            </a: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539750" y="3868738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fiu în robie, </a:t>
            </a:r>
            <a:r>
              <a:rPr lang="ro-RO" sz="2200" b="1">
                <a:solidFill>
                  <a:srgbClr val="6D6F71"/>
                </a:solidFill>
              </a:rPr>
              <a:t>dacă știu că unde este Duhul Domnului, acolo este libertate?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(2 </a:t>
            </a:r>
            <a:r>
              <a:rPr lang="ro-RO" sz="1600" b="1">
                <a:solidFill>
                  <a:srgbClr val="6D6F71"/>
                </a:solidFill>
              </a:rPr>
              <a:t>Corinteni </a:t>
            </a:r>
            <a:r>
              <a:rPr lang="en-GB" sz="1600" b="1">
                <a:solidFill>
                  <a:srgbClr val="6D6F71"/>
                </a:solidFill>
              </a:rPr>
              <a:t>3:17)</a:t>
            </a:r>
          </a:p>
        </p:txBody>
      </p:sp>
      <p:sp>
        <p:nvSpPr>
          <p:cNvPr id="1843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987425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mă simt condamnat, </a:t>
            </a:r>
            <a:r>
              <a:rPr lang="ro-RO" sz="2200" b="1">
                <a:solidFill>
                  <a:srgbClr val="6D6F71"/>
                </a:solidFill>
              </a:rPr>
              <a:t>când Biblia spune că nu sunt condamnat, fiindcă sunt în Cristos?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(Roman</a:t>
            </a:r>
            <a:r>
              <a:rPr lang="ro-RO" sz="1600" b="1">
                <a:solidFill>
                  <a:srgbClr val="6D6F71"/>
                </a:solidFill>
              </a:rPr>
              <a:t>i</a:t>
            </a:r>
            <a:r>
              <a:rPr lang="en-GB" sz="1600" b="1">
                <a:solidFill>
                  <a:srgbClr val="6D6F71"/>
                </a:solidFill>
              </a:rPr>
              <a:t> 8:1)</a:t>
            </a:r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539750" y="2066925"/>
            <a:ext cx="784860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mă simt singur, </a:t>
            </a:r>
            <a:r>
              <a:rPr lang="ro-RO" sz="2200" b="1">
                <a:solidFill>
                  <a:srgbClr val="6D6F71"/>
                </a:solidFill>
              </a:rPr>
              <a:t>când Isus a spus că El este cu mine întotdeauna și că niciodată nu mă va părăsi, nici nu mă va lăsa?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Matei </a:t>
            </a:r>
            <a:r>
              <a:rPr lang="en-GB" sz="1600" b="1">
                <a:solidFill>
                  <a:srgbClr val="6D6F71"/>
                </a:solidFill>
              </a:rPr>
              <a:t>28:20; </a:t>
            </a:r>
            <a:r>
              <a:rPr lang="ro-RO" sz="1600" b="1">
                <a:solidFill>
                  <a:srgbClr val="6D6F71"/>
                </a:solidFill>
              </a:rPr>
              <a:t>Evrei </a:t>
            </a:r>
            <a:r>
              <a:rPr lang="en-GB" sz="1600" b="1">
                <a:solidFill>
                  <a:srgbClr val="6D6F71"/>
                </a:solidFill>
              </a:rPr>
              <a:t>13:5)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539750" y="3435350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De ce să mă simt blestemat sau victimă a ghinionului, </a:t>
            </a:r>
            <a:r>
              <a:rPr lang="ro-RO" sz="2200" b="1" dirty="0">
                <a:solidFill>
                  <a:srgbClr val="6D6F71"/>
                </a:solidFill>
              </a:rPr>
              <a:t>când Biblia spune că am fost răscumpărat de Cristos de sub blestemul Legii, ca să pot primi Duhul Lui?</a:t>
            </a:r>
            <a:endParaRPr lang="en-GB" sz="2200" b="1" dirty="0">
              <a:solidFill>
                <a:srgbClr val="6D6F71"/>
              </a:solidFill>
            </a:endParaRPr>
          </a:p>
          <a:p>
            <a:pPr algn="r"/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Galateni </a:t>
            </a:r>
            <a:r>
              <a:rPr lang="en-GB" sz="1600" b="1" dirty="0">
                <a:solidFill>
                  <a:srgbClr val="6D6F71"/>
                </a:solidFill>
              </a:rPr>
              <a:t>3:13-14)</a:t>
            </a:r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39750" y="1000125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fiu nemulțumit </a:t>
            </a:r>
            <a:r>
              <a:rPr lang="ro-RO" sz="2200" b="1">
                <a:solidFill>
                  <a:srgbClr val="6D6F71"/>
                </a:solidFill>
              </a:rPr>
              <a:t>când eu, asemenea lui Pavel, pot învăța să fiu mulțumit în orice împrejurare</a:t>
            </a:r>
            <a:r>
              <a:rPr lang="en-GB" sz="2200" b="1">
                <a:solidFill>
                  <a:srgbClr val="6D6F71"/>
                </a:solidFill>
              </a:rPr>
              <a:t>?</a:t>
            </a: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Filipeni </a:t>
            </a:r>
            <a:r>
              <a:rPr lang="en-GB" sz="1600" b="1">
                <a:solidFill>
                  <a:srgbClr val="6D6F71"/>
                </a:solidFill>
              </a:rPr>
              <a:t>4:11)</a:t>
            </a: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539750" y="2214563"/>
            <a:ext cx="78486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De ce să mă simt lipsit de valoare,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când Domnul Cristos a devenit păcat pentru mine, ca eu să pot deveni neprihănirea lui Dumnezeu în El?</a:t>
            </a:r>
            <a:endParaRPr lang="en-GB" sz="2200" b="1" dirty="0">
              <a:solidFill>
                <a:srgbClr val="6D6F71"/>
              </a:solidFill>
            </a:endParaRPr>
          </a:p>
          <a:p>
            <a:pPr algn="r"/>
            <a:r>
              <a:rPr lang="en-GB" sz="1600" b="1" dirty="0">
                <a:solidFill>
                  <a:srgbClr val="6D6F71"/>
                </a:solidFill>
              </a:rPr>
              <a:t>(2 </a:t>
            </a:r>
            <a:r>
              <a:rPr lang="ro-RO" sz="1600" b="1" dirty="0">
                <a:solidFill>
                  <a:srgbClr val="6D6F71"/>
                </a:solidFill>
              </a:rPr>
              <a:t>Corinteni </a:t>
            </a:r>
            <a:r>
              <a:rPr lang="en-GB" sz="1600" b="1" dirty="0">
                <a:solidFill>
                  <a:srgbClr val="6D6F71"/>
                </a:solidFill>
              </a:rPr>
              <a:t>5:21)</a:t>
            </a: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539750" y="3768725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am complexul persecuției, </a:t>
            </a:r>
            <a:r>
              <a:rPr lang="ro-RO" sz="2200" b="1">
                <a:solidFill>
                  <a:srgbClr val="6D6F71"/>
                </a:solidFill>
              </a:rPr>
              <a:t>știind că nimeni nu poate fi împotriva mea, dacă Dumnezeu este de partea mea?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Romani </a:t>
            </a:r>
            <a:r>
              <a:rPr lang="en-GB" sz="1600" b="1">
                <a:solidFill>
                  <a:srgbClr val="6D6F71"/>
                </a:solidFill>
              </a:rPr>
              <a:t>8:31)</a:t>
            </a:r>
          </a:p>
        </p:txBody>
      </p:sp>
      <p:sp>
        <p:nvSpPr>
          <p:cNvPr id="2048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539750" y="857250"/>
            <a:ext cx="78486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fiu confuz, </a:t>
            </a:r>
            <a:r>
              <a:rPr lang="ro-RO" sz="2200" b="1">
                <a:solidFill>
                  <a:srgbClr val="6D6F71"/>
                </a:solidFill>
              </a:rPr>
              <a:t>când Dumnezeu este făcătorul păcii, iar El îmi dă cunoaștere prin Duhul Lui care locuiește în mine</a:t>
            </a:r>
            <a:r>
              <a:rPr lang="en-GB" sz="2200" b="1">
                <a:solidFill>
                  <a:srgbClr val="6D6F71"/>
                </a:solidFill>
              </a:rPr>
              <a:t>?</a:t>
            </a: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(1 </a:t>
            </a:r>
            <a:r>
              <a:rPr lang="ro-RO" sz="1600" b="1">
                <a:solidFill>
                  <a:srgbClr val="6D6F71"/>
                </a:solidFill>
              </a:rPr>
              <a:t>Corinteni</a:t>
            </a:r>
            <a:r>
              <a:rPr lang="en-GB" sz="1600" b="1">
                <a:solidFill>
                  <a:srgbClr val="6D6F71"/>
                </a:solidFill>
              </a:rPr>
              <a:t>14:33; 2:12)</a:t>
            </a: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539750" y="2427288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simt că sunt un eșec, </a:t>
            </a:r>
            <a:r>
              <a:rPr lang="ro-RO" sz="2200" b="1">
                <a:solidFill>
                  <a:srgbClr val="6D6F71"/>
                </a:solidFill>
              </a:rPr>
              <a:t>când sunt un biruitor în toate lucrurile prin Cristos?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(Roman</a:t>
            </a:r>
            <a:r>
              <a:rPr lang="ro-RO" sz="1600" b="1">
                <a:solidFill>
                  <a:srgbClr val="6D6F71"/>
                </a:solidFill>
              </a:rPr>
              <a:t>i</a:t>
            </a:r>
            <a:r>
              <a:rPr lang="en-GB" sz="1600" b="1">
                <a:solidFill>
                  <a:srgbClr val="6D6F71"/>
                </a:solidFill>
              </a:rPr>
              <a:t> 8:37)</a:t>
            </a:r>
          </a:p>
        </p:txBody>
      </p:sp>
      <p:sp>
        <p:nvSpPr>
          <p:cNvPr id="21508" name="Rectangle 1"/>
          <p:cNvSpPr>
            <a:spLocks noChangeArrowheads="1"/>
          </p:cNvSpPr>
          <p:nvPr/>
        </p:nvSpPr>
        <p:spPr bwMode="auto">
          <a:xfrm>
            <a:off x="539750" y="3678238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De ce să las presiunile vieții să mă deranjeze, </a:t>
            </a:r>
            <a:r>
              <a:rPr lang="ro-RO" sz="2200" b="1">
                <a:solidFill>
                  <a:srgbClr val="6D6F71"/>
                </a:solidFill>
              </a:rPr>
              <a:t>când pot avea curaj știind că Isus a biruit lumea și necazurile ei?</a:t>
            </a:r>
            <a:endParaRPr lang="en-GB" sz="2200" b="1">
              <a:solidFill>
                <a:srgbClr val="6D6F71"/>
              </a:solidFill>
            </a:endParaRPr>
          </a:p>
          <a:p>
            <a:pPr algn="r"/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Ioan </a:t>
            </a:r>
            <a:r>
              <a:rPr lang="en-GB" sz="1600" b="1">
                <a:solidFill>
                  <a:srgbClr val="6D6F71"/>
                </a:solidFill>
              </a:rPr>
              <a:t>16:33)</a:t>
            </a: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3 | </a:t>
            </a:r>
            <a:r>
              <a:rPr lang="ro-RO" sz="1100" b="1">
                <a:solidFill>
                  <a:schemeClr val="bg1"/>
                </a:solidFill>
              </a:rPr>
              <a:t>ALEGEREA DE A CREDE ADEVĂRUL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3050" y="188913"/>
            <a:ext cx="3516313" cy="476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prezentării, 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1229</TotalTime>
  <Words>1388</Words>
  <Application>Microsoft Office PowerPoint</Application>
  <PresentationFormat>On-screen Show (16:9)</PresentationFormat>
  <Paragraphs>135</Paragraphs>
  <Slides>21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  <vt:variant>
        <vt:lpstr>Custom Shows</vt:lpstr>
      </vt:variant>
      <vt:variant>
        <vt:i4>1</vt:i4>
      </vt:variant>
    </vt:vector>
  </HeadingPairs>
  <TitlesOfParts>
    <vt:vector size="26" baseType="lpstr">
      <vt:lpstr>Arial</vt:lpstr>
      <vt:lpstr>Wingdings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Choosing to believe the truth</dc:title>
  <dc:creator>Freedom in Christ</dc:creator>
  <cp:lastModifiedBy>Office ZIZULA</cp:lastModifiedBy>
  <cp:revision>209</cp:revision>
  <dcterms:created xsi:type="dcterms:W3CDTF">2009-05-20T09:05:57Z</dcterms:created>
  <dcterms:modified xsi:type="dcterms:W3CDTF">2026-06-03T18:02:30Z</dcterms:modified>
</cp:coreProperties>
</file>