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1"/>
  </p:sldMasterIdLst>
  <p:notesMasterIdLst>
    <p:notesMasterId r:id="rId20"/>
  </p:notesMasterIdLst>
  <p:handoutMasterIdLst>
    <p:handoutMasterId r:id="rId21"/>
  </p:handoutMasterIdLst>
  <p:sldIdLst>
    <p:sldId id="349" r:id="rId2"/>
    <p:sldId id="323" r:id="rId3"/>
    <p:sldId id="324" r:id="rId4"/>
    <p:sldId id="353" r:id="rId5"/>
    <p:sldId id="340" r:id="rId6"/>
    <p:sldId id="342" r:id="rId7"/>
    <p:sldId id="343" r:id="rId8"/>
    <p:sldId id="290" r:id="rId9"/>
    <p:sldId id="350" r:id="rId10"/>
    <p:sldId id="344" r:id="rId11"/>
    <p:sldId id="345" r:id="rId12"/>
    <p:sldId id="346" r:id="rId13"/>
    <p:sldId id="267" r:id="rId14"/>
    <p:sldId id="351" r:id="rId15"/>
    <p:sldId id="347" r:id="rId16"/>
    <p:sldId id="327" r:id="rId17"/>
    <p:sldId id="352" r:id="rId18"/>
    <p:sldId id="288" r:id="rId19"/>
  </p:sldIdLst>
  <p:sldSz cx="9144000" cy="5143500" type="screen16x9"/>
  <p:notesSz cx="6858000" cy="9144000"/>
  <p:custShowLst>
    <p:custShow name="Dont_Pause" id="0">
      <p:sldLst>
        <p:sld r:id="rId3"/>
        <p:sld r:id="rId4"/>
        <p:sld r:id="rId6"/>
        <p:sld r:id="rId7"/>
        <p:sld r:id="rId8"/>
        <p:sld r:id="rId10"/>
        <p:sld r:id="rId11"/>
        <p:sld r:id="rId12"/>
        <p:sld r:id="rId13"/>
        <p:sld r:id="rId14"/>
        <p:sld r:id="rId16"/>
        <p:sld r:id="rId17"/>
        <p:sld r:id="rId19"/>
      </p:sldLst>
    </p:custShow>
  </p:custShowLst>
  <p:defaultTextStyle>
    <a:defPPr>
      <a:defRPr lang="en-U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AEEF"/>
    <a:srgbClr val="6D6F71"/>
    <a:srgbClr val="EC008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3736" autoAdjust="0"/>
    <p:restoredTop sz="94660"/>
  </p:normalViewPr>
  <p:slideViewPr>
    <p:cSldViewPr snapToObjects="1">
      <p:cViewPr varScale="1">
        <p:scale>
          <a:sx n="211" d="100"/>
          <a:sy n="211" d="100"/>
        </p:scale>
        <p:origin x="498" y="156"/>
      </p:cViewPr>
      <p:guideLst>
        <p:guide orient="horz" pos="162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handoutMaster" Target="handoutMasters/handout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3794"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latin typeface="Arial" charset="0"/>
                <a:cs typeface="+mn-cs"/>
              </a:defRPr>
            </a:lvl1pPr>
          </a:lstStyle>
          <a:p>
            <a:pPr>
              <a:defRPr/>
            </a:pPr>
            <a:endParaRPr lang="en-GB"/>
          </a:p>
        </p:txBody>
      </p:sp>
      <p:sp>
        <p:nvSpPr>
          <p:cNvPr id="33795" name="Rectangle 3"/>
          <p:cNvSpPr>
            <a:spLocks noGrp="1" noChangeArrowheads="1"/>
          </p:cNvSpPr>
          <p:nvPr>
            <p:ph type="dt" sz="quarter"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latin typeface="Arial" charset="0"/>
                <a:cs typeface="+mn-cs"/>
              </a:defRPr>
            </a:lvl1pPr>
          </a:lstStyle>
          <a:p>
            <a:pPr>
              <a:defRPr/>
            </a:pPr>
            <a:fld id="{2E65C26D-A4DD-488F-A46F-86D7E74F9B3E}" type="datetimeFigureOut">
              <a:rPr lang="en-GB"/>
              <a:pPr>
                <a:defRPr/>
              </a:pPr>
              <a:t>03/06/2026</a:t>
            </a:fld>
            <a:endParaRPr lang="en-GB"/>
          </a:p>
        </p:txBody>
      </p:sp>
      <p:sp>
        <p:nvSpPr>
          <p:cNvPr id="33796" name="Rectangle 4"/>
          <p:cNvSpPr>
            <a:spLocks noGrp="1" noChangeArrowheads="1"/>
          </p:cNvSpPr>
          <p:nvPr>
            <p:ph type="ftr" sz="quarter" idx="2"/>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atin typeface="Arial" charset="0"/>
                <a:cs typeface="+mn-cs"/>
              </a:defRPr>
            </a:lvl1pPr>
          </a:lstStyle>
          <a:p>
            <a:pPr>
              <a:defRPr/>
            </a:pPr>
            <a:endParaRPr lang="en-GB"/>
          </a:p>
        </p:txBody>
      </p:sp>
      <p:sp>
        <p:nvSpPr>
          <p:cNvPr id="33797" name="Rectangle 5"/>
          <p:cNvSpPr>
            <a:spLocks noGrp="1" noChangeArrowheads="1"/>
          </p:cNvSpPr>
          <p:nvPr>
            <p:ph type="sldNum" sz="quarter" idx="3"/>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atin typeface="Arial" charset="0"/>
                <a:cs typeface="+mn-cs"/>
              </a:defRPr>
            </a:lvl1pPr>
          </a:lstStyle>
          <a:p>
            <a:pPr>
              <a:defRPr/>
            </a:pPr>
            <a:fld id="{22495D66-CD97-4DFC-9D27-550E2F8382C6}" type="slidenum">
              <a:rPr lang="en-GB"/>
              <a:pPr>
                <a:defRPr/>
              </a:pPr>
              <a:t>‹#›</a:t>
            </a:fld>
            <a:endParaRPr lang="en-GB"/>
          </a:p>
        </p:txBody>
      </p:sp>
    </p:spTree>
    <p:extLst>
      <p:ext uri="{BB962C8B-B14F-4D97-AF65-F5344CB8AC3E}">
        <p14:creationId xmlns:p14="http://schemas.microsoft.com/office/powerpoint/2010/main" val="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4818"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latin typeface="Arial" charset="0"/>
                <a:cs typeface="+mn-cs"/>
              </a:defRPr>
            </a:lvl1pPr>
          </a:lstStyle>
          <a:p>
            <a:pPr>
              <a:defRPr/>
            </a:pPr>
            <a:endParaRPr lang="en-GB"/>
          </a:p>
        </p:txBody>
      </p:sp>
      <p:sp>
        <p:nvSpPr>
          <p:cNvPr id="34819" name="Rectangle 3"/>
          <p:cNvSpPr>
            <a:spLocks noGrp="1" noChangeArrowheads="1"/>
          </p:cNvSpPr>
          <p:nvPr>
            <p:ph type="dt"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latin typeface="Arial" charset="0"/>
                <a:cs typeface="+mn-cs"/>
              </a:defRPr>
            </a:lvl1pPr>
          </a:lstStyle>
          <a:p>
            <a:pPr>
              <a:defRPr/>
            </a:pPr>
            <a:fld id="{B31D5D88-60D1-4EEE-8A25-4D59BB2CC0E9}" type="datetimeFigureOut">
              <a:rPr lang="en-GB"/>
              <a:pPr>
                <a:defRPr/>
              </a:pPr>
              <a:t>03/06/2026</a:t>
            </a:fld>
            <a:endParaRPr lang="en-GB"/>
          </a:p>
        </p:txBody>
      </p:sp>
      <p:sp>
        <p:nvSpPr>
          <p:cNvPr id="20484" name="Rectangle 4"/>
          <p:cNvSpPr>
            <a:spLocks noGrp="1" noRot="1" noChangeAspect="1" noChangeArrowheads="1" noTextEdit="1"/>
          </p:cNvSpPr>
          <p:nvPr>
            <p:ph type="sldImg" idx="2"/>
          </p:nvPr>
        </p:nvSpPr>
        <p:spPr bwMode="auto">
          <a:xfrm>
            <a:off x="381000" y="685800"/>
            <a:ext cx="6096000" cy="3429000"/>
          </a:xfrm>
          <a:prstGeom prst="rect">
            <a:avLst/>
          </a:prstGeom>
          <a:noFill/>
          <a:ln w="9525">
            <a:solidFill>
              <a:srgbClr val="000000"/>
            </a:solidFill>
            <a:miter lim="800000"/>
            <a:headEnd/>
            <a:tailEnd/>
          </a:ln>
        </p:spPr>
      </p:sp>
      <p:sp>
        <p:nvSpPr>
          <p:cNvPr id="34821" name="Rectangle 5"/>
          <p:cNvSpPr>
            <a:spLocks noGrp="1" noChangeArrowheads="1"/>
          </p:cNvSpPr>
          <p:nvPr>
            <p:ph type="body" sz="quarter" idx="3"/>
          </p:nvPr>
        </p:nvSpPr>
        <p:spPr bwMode="auto">
          <a:xfrm>
            <a:off x="685800" y="4343400"/>
            <a:ext cx="5486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GB" noProof="0"/>
              <a:t>Click to edit Master text styles</a:t>
            </a:r>
          </a:p>
          <a:p>
            <a:pPr lvl="1"/>
            <a:r>
              <a:rPr lang="en-GB" noProof="0"/>
              <a:t>Second level</a:t>
            </a:r>
          </a:p>
          <a:p>
            <a:pPr lvl="2"/>
            <a:r>
              <a:rPr lang="en-GB" noProof="0"/>
              <a:t>Third level</a:t>
            </a:r>
          </a:p>
          <a:p>
            <a:pPr lvl="3"/>
            <a:r>
              <a:rPr lang="en-GB" noProof="0"/>
              <a:t>Fourth level</a:t>
            </a:r>
          </a:p>
          <a:p>
            <a:pPr lvl="4"/>
            <a:r>
              <a:rPr lang="en-GB" noProof="0"/>
              <a:t>Fifth level</a:t>
            </a:r>
          </a:p>
        </p:txBody>
      </p:sp>
      <p:sp>
        <p:nvSpPr>
          <p:cNvPr id="34822" name="Rectangle 6"/>
          <p:cNvSpPr>
            <a:spLocks noGrp="1" noChangeArrowheads="1"/>
          </p:cNvSpPr>
          <p:nvPr>
            <p:ph type="ftr" sz="quarter" idx="4"/>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atin typeface="Arial" charset="0"/>
                <a:cs typeface="+mn-cs"/>
              </a:defRPr>
            </a:lvl1pPr>
          </a:lstStyle>
          <a:p>
            <a:pPr>
              <a:defRPr/>
            </a:pPr>
            <a:endParaRPr lang="en-GB"/>
          </a:p>
        </p:txBody>
      </p:sp>
      <p:sp>
        <p:nvSpPr>
          <p:cNvPr id="34823" name="Rectangle 7"/>
          <p:cNvSpPr>
            <a:spLocks noGrp="1" noChangeArrowheads="1"/>
          </p:cNvSpPr>
          <p:nvPr>
            <p:ph type="sldNum" sz="quarter" idx="5"/>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atin typeface="Arial" charset="0"/>
                <a:cs typeface="+mn-cs"/>
              </a:defRPr>
            </a:lvl1pPr>
          </a:lstStyle>
          <a:p>
            <a:pPr>
              <a:defRPr/>
            </a:pPr>
            <a:fld id="{0082D06E-6AB3-4D57-A39B-9A34A03C308B}" type="slidenum">
              <a:rPr lang="en-GB"/>
              <a:pPr>
                <a:defRPr/>
              </a:pPr>
              <a:t>‹#›</a:t>
            </a:fld>
            <a:endParaRPr lang="en-GB"/>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Calibri" pitchFamily="34" charset="0"/>
        <a:ea typeface="+mn-ea"/>
        <a:cs typeface="+mn-cs"/>
      </a:defRPr>
    </a:lvl1pPr>
    <a:lvl2pPr marL="457200" algn="l" rtl="0" eaLnBrk="0" fontAlgn="base" hangingPunct="0">
      <a:spcBef>
        <a:spcPct val="30000"/>
      </a:spcBef>
      <a:spcAft>
        <a:spcPct val="0"/>
      </a:spcAft>
      <a:defRPr sz="1200" kern="1200">
        <a:solidFill>
          <a:schemeClr val="tx1"/>
        </a:solidFill>
        <a:latin typeface="Calibri" pitchFamily="34" charset="0"/>
        <a:ea typeface="+mn-ea"/>
        <a:cs typeface="+mn-cs"/>
      </a:defRPr>
    </a:lvl2pPr>
    <a:lvl3pPr marL="914400" algn="l" rtl="0" eaLnBrk="0" fontAlgn="base" hangingPunct="0">
      <a:spcBef>
        <a:spcPct val="30000"/>
      </a:spcBef>
      <a:spcAft>
        <a:spcPct val="0"/>
      </a:spcAft>
      <a:defRPr sz="1200" kern="1200">
        <a:solidFill>
          <a:schemeClr val="tx1"/>
        </a:solidFill>
        <a:latin typeface="Calibri" pitchFamily="34" charset="0"/>
        <a:ea typeface="+mn-ea"/>
        <a:cs typeface="+mn-cs"/>
      </a:defRPr>
    </a:lvl3pPr>
    <a:lvl4pPr marL="1371600" algn="l" rtl="0" eaLnBrk="0" fontAlgn="base" hangingPunct="0">
      <a:spcBef>
        <a:spcPct val="30000"/>
      </a:spcBef>
      <a:spcAft>
        <a:spcPct val="0"/>
      </a:spcAft>
      <a:defRPr sz="1200" kern="1200">
        <a:solidFill>
          <a:schemeClr val="tx1"/>
        </a:solidFill>
        <a:latin typeface="Calibri" pitchFamily="34" charset="0"/>
        <a:ea typeface="+mn-ea"/>
        <a:cs typeface="+mn-cs"/>
      </a:defRPr>
    </a:lvl4pPr>
    <a:lvl5pPr marL="1828800" algn="l" rtl="0" eaLnBrk="0" fontAlgn="base" hangingPunct="0">
      <a:spcBef>
        <a:spcPct val="30000"/>
      </a:spcBef>
      <a:spcAft>
        <a:spcPct val="0"/>
      </a:spcAft>
      <a:defRPr sz="1200" kern="1200">
        <a:solidFill>
          <a:schemeClr val="tx1"/>
        </a:solidFill>
        <a:latin typeface="Calibri"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Slide Image Placeholder 1"/>
          <p:cNvSpPr>
            <a:spLocks noGrp="1" noRot="1" noChangeAspect="1" noTextEdit="1"/>
          </p:cNvSpPr>
          <p:nvPr>
            <p:ph type="sldImg"/>
          </p:nvPr>
        </p:nvSpPr>
        <p:spPr>
          <a:ln/>
        </p:spPr>
      </p:sp>
      <p:sp>
        <p:nvSpPr>
          <p:cNvPr id="21507" name="Notes Placeholder 2"/>
          <p:cNvSpPr>
            <a:spLocks noGrp="1"/>
          </p:cNvSpPr>
          <p:nvPr>
            <p:ph type="body" idx="1"/>
          </p:nvPr>
        </p:nvSpPr>
        <p:spPr>
          <a:noFill/>
          <a:ln/>
        </p:spPr>
        <p:txBody>
          <a:bodyPr/>
          <a:lstStyle/>
          <a:p>
            <a:pPr eaLnBrk="1" hangingPunct="1">
              <a:spcBef>
                <a:spcPct val="0"/>
              </a:spcBef>
            </a:pPr>
            <a:endParaRPr lang="en-GB"/>
          </a:p>
        </p:txBody>
      </p:sp>
      <p:sp>
        <p:nvSpPr>
          <p:cNvPr id="21508" name="Slide Number Placeholder 3"/>
          <p:cNvSpPr txBox="1">
            <a:spLocks noGrp="1"/>
          </p:cNvSpPr>
          <p:nvPr/>
        </p:nvSpPr>
        <p:spPr bwMode="auto">
          <a:xfrm>
            <a:off x="3884613" y="8685213"/>
            <a:ext cx="2971800" cy="457200"/>
          </a:xfrm>
          <a:prstGeom prst="rect">
            <a:avLst/>
          </a:prstGeom>
          <a:noFill/>
          <a:ln w="9525">
            <a:noFill/>
            <a:miter lim="800000"/>
            <a:headEnd/>
            <a:tailEnd/>
          </a:ln>
        </p:spPr>
        <p:txBody>
          <a:bodyPr anchor="b"/>
          <a:lstStyle/>
          <a:p>
            <a:pPr algn="r"/>
            <a:fld id="{E9A32186-3759-4B99-A9D8-473141D786DD}" type="slidenum">
              <a:rPr lang="en-GB" sz="1200"/>
              <a:pPr algn="r"/>
              <a:t>1</a:t>
            </a:fld>
            <a:endParaRPr lang="en-GB" sz="120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2"/>
          <p:cNvSpPr>
            <a:spLocks noGrp="1" noRot="1" noChangeAspect="1" noChangeArrowheads="1" noTextEdit="1"/>
          </p:cNvSpPr>
          <p:nvPr>
            <p:ph type="sldImg"/>
          </p:nvPr>
        </p:nvSpPr>
        <p:spPr>
          <a:ln/>
        </p:spPr>
      </p:sp>
      <p:sp>
        <p:nvSpPr>
          <p:cNvPr id="22531" name="Rectangle 3"/>
          <p:cNvSpPr>
            <a:spLocks noGrp="1" noChangeArrowheads="1"/>
          </p:cNvSpPr>
          <p:nvPr>
            <p:ph type="body" idx="1"/>
          </p:nvPr>
        </p:nvSpPr>
        <p:spPr>
          <a:noFill/>
          <a:ln/>
        </p:spPr>
        <p:txBody>
          <a:bodyPr/>
          <a:lstStyle/>
          <a:p>
            <a:pPr eaLnBrk="1" hangingPunct="1"/>
            <a:endParaRPr lang="en-GB"/>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2"/>
          <p:cNvSpPr>
            <a:spLocks noGrp="1" noRot="1" noChangeAspect="1" noChangeArrowheads="1" noTextEdit="1"/>
          </p:cNvSpPr>
          <p:nvPr>
            <p:ph type="sldImg"/>
          </p:nvPr>
        </p:nvSpPr>
        <p:spPr>
          <a:ln/>
        </p:spPr>
      </p:sp>
      <p:sp>
        <p:nvSpPr>
          <p:cNvPr id="23555" name="Rectangle 3"/>
          <p:cNvSpPr>
            <a:spLocks noGrp="1" noChangeArrowheads="1"/>
          </p:cNvSpPr>
          <p:nvPr>
            <p:ph type="body" idx="1"/>
          </p:nvPr>
        </p:nvSpPr>
        <p:spPr>
          <a:noFill/>
          <a:ln/>
        </p:spPr>
        <p:txBody>
          <a:bodyPr/>
          <a:lstStyle/>
          <a:p>
            <a:pPr eaLnBrk="1" hangingPunct="1"/>
            <a:endParaRPr lang="en-GB"/>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2"/>
          <p:cNvSpPr>
            <a:spLocks noGrp="1" noRot="1" noChangeAspect="1" noChangeArrowheads="1" noTextEdit="1"/>
          </p:cNvSpPr>
          <p:nvPr>
            <p:ph type="sldImg"/>
          </p:nvPr>
        </p:nvSpPr>
        <p:spPr>
          <a:ln/>
        </p:spPr>
      </p:sp>
      <p:sp>
        <p:nvSpPr>
          <p:cNvPr id="24579" name="Rectangle 3"/>
          <p:cNvSpPr>
            <a:spLocks noGrp="1" noChangeArrowheads="1"/>
          </p:cNvSpPr>
          <p:nvPr>
            <p:ph type="body" idx="1"/>
          </p:nvPr>
        </p:nvSpPr>
        <p:spPr>
          <a:noFill/>
          <a:ln/>
        </p:spPr>
        <p:txBody>
          <a:bodyPr/>
          <a:lstStyle/>
          <a:p>
            <a:pPr eaLnBrk="1" hangingPunct="1"/>
            <a:endParaRPr lang="en-GB"/>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2"/>
          <p:cNvSpPr>
            <a:spLocks noGrp="1" noRot="1" noChangeAspect="1" noChangeArrowheads="1" noTextEdit="1"/>
          </p:cNvSpPr>
          <p:nvPr>
            <p:ph type="sldImg"/>
          </p:nvPr>
        </p:nvSpPr>
        <p:spPr>
          <a:ln/>
        </p:spPr>
      </p:sp>
      <p:sp>
        <p:nvSpPr>
          <p:cNvPr id="25603" name="Rectangle 3"/>
          <p:cNvSpPr>
            <a:spLocks noGrp="1" noChangeArrowheads="1"/>
          </p:cNvSpPr>
          <p:nvPr>
            <p:ph type="body" idx="1"/>
          </p:nvPr>
        </p:nvSpPr>
        <p:spPr>
          <a:noFill/>
          <a:ln/>
        </p:spPr>
        <p:txBody>
          <a:bodyPr/>
          <a:lstStyle/>
          <a:p>
            <a:pPr eaLnBrk="1" hangingPunct="1"/>
            <a:endParaRPr lang="en-GB"/>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2"/>
          <p:cNvSpPr>
            <a:spLocks noGrp="1" noRot="1" noChangeAspect="1" noChangeArrowheads="1" noTextEdit="1"/>
          </p:cNvSpPr>
          <p:nvPr>
            <p:ph type="sldImg"/>
          </p:nvPr>
        </p:nvSpPr>
        <p:spPr>
          <a:ln/>
        </p:spPr>
      </p:sp>
      <p:sp>
        <p:nvSpPr>
          <p:cNvPr id="26627" name="Rectangle 3"/>
          <p:cNvSpPr>
            <a:spLocks noGrp="1" noChangeArrowheads="1"/>
          </p:cNvSpPr>
          <p:nvPr>
            <p:ph type="body" idx="1"/>
          </p:nvPr>
        </p:nvSpPr>
        <p:spPr>
          <a:noFill/>
          <a:ln/>
        </p:spPr>
        <p:txBody>
          <a:bodyPr/>
          <a:lstStyle/>
          <a:p>
            <a:pPr eaLnBrk="1" hangingPunct="1"/>
            <a:endParaRPr lang="en-GB"/>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2"/>
          <p:cNvSpPr>
            <a:spLocks noGrp="1" noRot="1" noChangeAspect="1" noChangeArrowheads="1" noTextEdit="1"/>
          </p:cNvSpPr>
          <p:nvPr>
            <p:ph type="sldImg"/>
          </p:nvPr>
        </p:nvSpPr>
        <p:spPr>
          <a:ln/>
        </p:spPr>
      </p:sp>
      <p:sp>
        <p:nvSpPr>
          <p:cNvPr id="27651" name="Rectangle 3"/>
          <p:cNvSpPr>
            <a:spLocks noGrp="1" noChangeArrowheads="1"/>
          </p:cNvSpPr>
          <p:nvPr>
            <p:ph type="body" idx="1"/>
          </p:nvPr>
        </p:nvSpPr>
        <p:spPr>
          <a:noFill/>
          <a:ln/>
        </p:spPr>
        <p:txBody>
          <a:bodyPr/>
          <a:lstStyle/>
          <a:p>
            <a:pPr eaLnBrk="1" hangingPunct="1"/>
            <a:endParaRPr lang="en-GB"/>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2"/>
          <p:cNvSpPr>
            <a:spLocks noGrp="1" noRot="1" noChangeAspect="1" noChangeArrowheads="1" noTextEdit="1"/>
          </p:cNvSpPr>
          <p:nvPr>
            <p:ph type="sldImg"/>
          </p:nvPr>
        </p:nvSpPr>
        <p:spPr>
          <a:ln/>
        </p:spPr>
      </p:sp>
      <p:sp>
        <p:nvSpPr>
          <p:cNvPr id="28675" name="Rectangle 3"/>
          <p:cNvSpPr>
            <a:spLocks noGrp="1" noChangeArrowheads="1"/>
          </p:cNvSpPr>
          <p:nvPr>
            <p:ph type="body" idx="1"/>
          </p:nvPr>
        </p:nvSpPr>
        <p:spPr>
          <a:noFill/>
          <a:ln/>
        </p:spPr>
        <p:txBody>
          <a:bodyPr/>
          <a:lstStyle/>
          <a:p>
            <a:pPr eaLnBrk="1" hangingPunct="1"/>
            <a:endParaRPr lang="en-GB"/>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2"/>
          <p:cNvSpPr>
            <a:spLocks noGrp="1" noRot="1" noChangeAspect="1" noChangeArrowheads="1" noTextEdit="1"/>
          </p:cNvSpPr>
          <p:nvPr>
            <p:ph type="sldImg"/>
          </p:nvPr>
        </p:nvSpPr>
        <p:spPr>
          <a:ln/>
        </p:spPr>
      </p:sp>
      <p:sp>
        <p:nvSpPr>
          <p:cNvPr id="29699" name="Rectangle 3"/>
          <p:cNvSpPr>
            <a:spLocks noGrp="1" noChangeArrowheads="1"/>
          </p:cNvSpPr>
          <p:nvPr>
            <p:ph type="body" idx="1"/>
          </p:nvPr>
        </p:nvSpPr>
        <p:spPr>
          <a:noFill/>
          <a:ln/>
        </p:spPr>
        <p:txBody>
          <a:bodyPr/>
          <a:lstStyle/>
          <a:p>
            <a:pPr eaLnBrk="1" hangingPunct="1"/>
            <a:endParaRPr lang="en-GB"/>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Rot="1" noChangeAspect="1" noChangeArrowheads="1" noTextEdit="1"/>
          </p:cNvSpPr>
          <p:nvPr>
            <p:ph type="sldImg"/>
          </p:nvPr>
        </p:nvSpPr>
        <p:spPr>
          <a:ln/>
        </p:spPr>
      </p:sp>
      <p:sp>
        <p:nvSpPr>
          <p:cNvPr id="30723" name="Rectangle 3"/>
          <p:cNvSpPr>
            <a:spLocks noGrp="1" noChangeArrowheads="1"/>
          </p:cNvSpPr>
          <p:nvPr>
            <p:ph type="body" idx="1"/>
          </p:nvPr>
        </p:nvSpPr>
        <p:spPr>
          <a:noFill/>
          <a:ln/>
        </p:spPr>
        <p:txBody>
          <a:bodyPr/>
          <a:lstStyle/>
          <a:p>
            <a:pPr eaLnBrk="1" hangingPunct="1"/>
            <a:endParaRPr lang="en-GB"/>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p:cNvSpPr>
            <a:spLocks noGrp="1" noRot="1" noChangeAspect="1" noChangeArrowheads="1" noTextEdit="1"/>
          </p:cNvSpPr>
          <p:nvPr>
            <p:ph type="sldImg"/>
          </p:nvPr>
        </p:nvSpPr>
        <p:spPr>
          <a:ln/>
        </p:spPr>
      </p:sp>
      <p:sp>
        <p:nvSpPr>
          <p:cNvPr id="31747" name="Rectangle 3"/>
          <p:cNvSpPr>
            <a:spLocks noGrp="1" noChangeArrowheads="1"/>
          </p:cNvSpPr>
          <p:nvPr>
            <p:ph type="body" idx="1"/>
          </p:nvPr>
        </p:nvSpPr>
        <p:spPr>
          <a:noFill/>
          <a:ln/>
        </p:spPr>
        <p:txBody>
          <a:bodyPr/>
          <a:lstStyle/>
          <a:p>
            <a:pPr eaLnBrk="1" hangingPunct="1"/>
            <a:endParaRPr lang="en-GB"/>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2"/>
          <p:cNvSpPr>
            <a:spLocks noGrp="1" noRot="1" noChangeAspect="1" noChangeArrowheads="1" noTextEdit="1"/>
          </p:cNvSpPr>
          <p:nvPr>
            <p:ph type="sldImg"/>
          </p:nvPr>
        </p:nvSpPr>
        <p:spPr>
          <a:ln/>
        </p:spPr>
      </p:sp>
      <p:sp>
        <p:nvSpPr>
          <p:cNvPr id="32771" name="Rectangle 3"/>
          <p:cNvSpPr>
            <a:spLocks noGrp="1" noChangeArrowheads="1"/>
          </p:cNvSpPr>
          <p:nvPr>
            <p:ph type="body" idx="1"/>
          </p:nvPr>
        </p:nvSpPr>
        <p:spPr>
          <a:noFill/>
          <a:ln/>
        </p:spPr>
        <p:txBody>
          <a:bodyPr/>
          <a:lstStyle/>
          <a:p>
            <a:pPr eaLnBrk="1" hangingPunct="1"/>
            <a:endParaRPr lang="en-GB"/>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2"/>
          <p:cNvSpPr>
            <a:spLocks noGrp="1" noRot="1" noChangeAspect="1" noChangeArrowheads="1" noTextEdit="1"/>
          </p:cNvSpPr>
          <p:nvPr>
            <p:ph type="sldImg"/>
          </p:nvPr>
        </p:nvSpPr>
        <p:spPr>
          <a:ln/>
        </p:spPr>
      </p:sp>
      <p:sp>
        <p:nvSpPr>
          <p:cNvPr id="33795" name="Rectangle 3"/>
          <p:cNvSpPr>
            <a:spLocks noGrp="1" noChangeArrowheads="1"/>
          </p:cNvSpPr>
          <p:nvPr>
            <p:ph type="body" idx="1"/>
          </p:nvPr>
        </p:nvSpPr>
        <p:spPr>
          <a:noFill/>
          <a:ln/>
        </p:spPr>
        <p:txBody>
          <a:bodyPr/>
          <a:lstStyle/>
          <a:p>
            <a:pPr eaLnBrk="1" hangingPunct="1"/>
            <a:endParaRPr lang="en-GB"/>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2"/>
          <p:cNvSpPr>
            <a:spLocks noGrp="1" noRot="1" noChangeAspect="1" noChangeArrowheads="1" noTextEdit="1"/>
          </p:cNvSpPr>
          <p:nvPr>
            <p:ph type="sldImg"/>
          </p:nvPr>
        </p:nvSpPr>
        <p:spPr>
          <a:ln/>
        </p:spPr>
      </p:sp>
      <p:sp>
        <p:nvSpPr>
          <p:cNvPr id="34819" name="Rectangle 3"/>
          <p:cNvSpPr>
            <a:spLocks noGrp="1" noChangeArrowheads="1"/>
          </p:cNvSpPr>
          <p:nvPr>
            <p:ph type="body" idx="1"/>
          </p:nvPr>
        </p:nvSpPr>
        <p:spPr>
          <a:noFill/>
          <a:ln/>
        </p:spPr>
        <p:txBody>
          <a:bodyPr/>
          <a:lstStyle/>
          <a:p>
            <a:pPr eaLnBrk="1" hangingPunct="1"/>
            <a:endParaRPr lang="en-GB"/>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2"/>
          <p:cNvSpPr>
            <a:spLocks noGrp="1" noRot="1" noChangeAspect="1" noChangeArrowheads="1" noTextEdit="1"/>
          </p:cNvSpPr>
          <p:nvPr>
            <p:ph type="sldImg"/>
          </p:nvPr>
        </p:nvSpPr>
        <p:spPr>
          <a:ln/>
        </p:spPr>
      </p:sp>
      <p:sp>
        <p:nvSpPr>
          <p:cNvPr id="35843" name="Rectangle 3"/>
          <p:cNvSpPr>
            <a:spLocks noGrp="1" noChangeArrowheads="1"/>
          </p:cNvSpPr>
          <p:nvPr>
            <p:ph type="body" idx="1"/>
          </p:nvPr>
        </p:nvSpPr>
        <p:spPr>
          <a:noFill/>
          <a:ln/>
        </p:spPr>
        <p:txBody>
          <a:bodyPr/>
          <a:lstStyle/>
          <a:p>
            <a:pPr eaLnBrk="1" hangingPunct="1"/>
            <a:endParaRPr lang="en-GB"/>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2"/>
          <p:cNvSpPr>
            <a:spLocks noGrp="1" noRot="1" noChangeAspect="1" noChangeArrowheads="1" noTextEdit="1"/>
          </p:cNvSpPr>
          <p:nvPr>
            <p:ph type="sldImg"/>
          </p:nvPr>
        </p:nvSpPr>
        <p:spPr>
          <a:ln/>
        </p:spPr>
      </p:sp>
      <p:sp>
        <p:nvSpPr>
          <p:cNvPr id="36867" name="Rectangle 3"/>
          <p:cNvSpPr>
            <a:spLocks noGrp="1" noChangeArrowheads="1"/>
          </p:cNvSpPr>
          <p:nvPr>
            <p:ph type="body" idx="1"/>
          </p:nvPr>
        </p:nvSpPr>
        <p:spPr>
          <a:noFill/>
          <a:ln/>
        </p:spPr>
        <p:txBody>
          <a:bodyPr/>
          <a:lstStyle/>
          <a:p>
            <a:pPr eaLnBrk="1" hangingPunct="1"/>
            <a:endParaRPr lang="en-GB"/>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2"/>
          <p:cNvSpPr>
            <a:spLocks noGrp="1" noRot="1" noChangeAspect="1" noChangeArrowheads="1" noTextEdit="1"/>
          </p:cNvSpPr>
          <p:nvPr>
            <p:ph type="sldImg"/>
          </p:nvPr>
        </p:nvSpPr>
        <p:spPr>
          <a:ln/>
        </p:spPr>
      </p:sp>
      <p:sp>
        <p:nvSpPr>
          <p:cNvPr id="37891" name="Rectangle 3"/>
          <p:cNvSpPr>
            <a:spLocks noGrp="1" noChangeArrowheads="1"/>
          </p:cNvSpPr>
          <p:nvPr>
            <p:ph type="body" idx="1"/>
          </p:nvPr>
        </p:nvSpPr>
        <p:spPr>
          <a:noFill/>
          <a:ln/>
        </p:spPr>
        <p:txBody>
          <a:bodyPr/>
          <a:lstStyle/>
          <a:p>
            <a:pPr eaLnBrk="1" hangingPunct="1"/>
            <a:endParaRPr lang="en-GB"/>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2"/>
          <p:cNvSpPr>
            <a:spLocks noGrp="1" noRot="1" noChangeAspect="1" noChangeArrowheads="1" noTextEdit="1"/>
          </p:cNvSpPr>
          <p:nvPr>
            <p:ph type="sldImg"/>
          </p:nvPr>
        </p:nvSpPr>
        <p:spPr>
          <a:ln/>
        </p:spPr>
      </p:sp>
      <p:sp>
        <p:nvSpPr>
          <p:cNvPr id="38915" name="Rectangle 3"/>
          <p:cNvSpPr>
            <a:spLocks noGrp="1" noChangeArrowheads="1"/>
          </p:cNvSpPr>
          <p:nvPr>
            <p:ph type="body" idx="1"/>
          </p:nvPr>
        </p:nvSpPr>
        <p:spPr>
          <a:noFill/>
          <a:ln/>
        </p:spPr>
        <p:txBody>
          <a:bodyPr/>
          <a:lstStyle/>
          <a:p>
            <a:pPr eaLnBrk="1" hangingPunct="1"/>
            <a:endParaRPr lang="en-GB"/>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597820"/>
            <a:ext cx="7772400" cy="1102519"/>
          </a:xfrm>
        </p:spPr>
        <p:txBody>
          <a:bodyPr/>
          <a:lstStyle/>
          <a:p>
            <a:r>
              <a:rPr lang="en-US"/>
              <a:t>Click to edit Master title style</a:t>
            </a:r>
          </a:p>
        </p:txBody>
      </p:sp>
      <p:sp>
        <p:nvSpPr>
          <p:cNvPr id="3" name="Subtitle 2"/>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lvl1pPr>
              <a:defRPr/>
            </a:lvl1pPr>
          </a:lstStyle>
          <a:p>
            <a:pPr>
              <a:defRPr/>
            </a:pPr>
            <a:fld id="{18406C9F-CD0E-44AE-912F-8A2051A45D70}" type="datetimeFigureOut">
              <a:rPr lang="en-US"/>
              <a:pPr>
                <a:defRPr/>
              </a:pPr>
              <a:t>6/3/2026</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EC850F94-9CB5-47C5-907A-B7632E6FA080}" type="slidenum">
              <a:rPr lang="en-US"/>
              <a:pPr>
                <a:defRPr/>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pPr>
              <a:defRPr/>
            </a:pPr>
            <a:fld id="{1231B01A-DA78-4C09-B140-D7F5A5952E4E}" type="datetimeFigureOut">
              <a:rPr lang="en-US"/>
              <a:pPr>
                <a:defRPr/>
              </a:pPr>
              <a:t>6/3/2026</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2B9EA991-1874-4FD9-98FA-28D48DED54AA}" type="slidenum">
              <a:rPr lang="en-US"/>
              <a:pPr>
                <a:defRPr/>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3305176"/>
            <a:ext cx="7772400" cy="1021557"/>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lvl1pPr>
              <a:defRPr/>
            </a:lvl1pPr>
          </a:lstStyle>
          <a:p>
            <a:pPr>
              <a:defRPr/>
            </a:pPr>
            <a:fld id="{0356B76B-FD14-4922-BB4C-E0589AB89C6E}" type="datetimeFigureOut">
              <a:rPr lang="en-US"/>
              <a:pPr>
                <a:defRPr/>
              </a:pPr>
              <a:t>6/3/2026</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FC4E827D-7EF4-48A0-B680-E8C13425E645}" type="slidenum">
              <a:rPr lang="en-US"/>
              <a:pPr>
                <a:defRPr/>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000125"/>
            <a:ext cx="4038600" cy="28289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000125"/>
            <a:ext cx="4038600" cy="28289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3"/>
          <p:cNvSpPr>
            <a:spLocks noGrp="1"/>
          </p:cNvSpPr>
          <p:nvPr>
            <p:ph type="dt" sz="half" idx="10"/>
          </p:nvPr>
        </p:nvSpPr>
        <p:spPr/>
        <p:txBody>
          <a:bodyPr/>
          <a:lstStyle>
            <a:lvl1pPr>
              <a:defRPr/>
            </a:lvl1pPr>
          </a:lstStyle>
          <a:p>
            <a:pPr>
              <a:defRPr/>
            </a:pPr>
            <a:fld id="{BA6033EB-F88B-4E50-8EE9-094EA217310A}" type="datetimeFigureOut">
              <a:rPr lang="en-US"/>
              <a:pPr>
                <a:defRPr/>
              </a:pPr>
              <a:t>6/3/2026</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151D6D55-F21C-4058-BE31-08608773AF4A}" type="slidenum">
              <a:rPr lang="en-US"/>
              <a:pPr>
                <a:defRPr/>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05979"/>
            <a:ext cx="8229600" cy="85725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7"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7"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3"/>
          <p:cNvSpPr>
            <a:spLocks noGrp="1"/>
          </p:cNvSpPr>
          <p:nvPr>
            <p:ph type="dt" sz="half" idx="10"/>
          </p:nvPr>
        </p:nvSpPr>
        <p:spPr/>
        <p:txBody>
          <a:bodyPr/>
          <a:lstStyle>
            <a:lvl1pPr>
              <a:defRPr/>
            </a:lvl1pPr>
          </a:lstStyle>
          <a:p>
            <a:pPr>
              <a:defRPr/>
            </a:pPr>
            <a:fld id="{29FDBDA4-06B1-41A7-B7CB-508856EFF2B5}" type="datetimeFigureOut">
              <a:rPr lang="en-US"/>
              <a:pPr>
                <a:defRPr/>
              </a:pPr>
              <a:t>6/3/2026</a:t>
            </a:fld>
            <a:endParaRPr lang="en-US"/>
          </a:p>
        </p:txBody>
      </p:sp>
      <p:sp>
        <p:nvSpPr>
          <p:cNvPr id="8" name="Footer Placeholder 4"/>
          <p:cNvSpPr>
            <a:spLocks noGrp="1"/>
          </p:cNvSpPr>
          <p:nvPr>
            <p:ph type="ftr" sz="quarter" idx="11"/>
          </p:nvPr>
        </p:nvSpPr>
        <p:spPr/>
        <p:txBody>
          <a:bodyPr/>
          <a:lstStyle>
            <a:lvl1pPr>
              <a:defRPr/>
            </a:lvl1pPr>
          </a:lstStyle>
          <a:p>
            <a:pPr>
              <a:defRPr/>
            </a:pPr>
            <a:endParaRPr lang="en-US"/>
          </a:p>
        </p:txBody>
      </p:sp>
      <p:sp>
        <p:nvSpPr>
          <p:cNvPr id="9" name="Slide Number Placeholder 5"/>
          <p:cNvSpPr>
            <a:spLocks noGrp="1"/>
          </p:cNvSpPr>
          <p:nvPr>
            <p:ph type="sldNum" sz="quarter" idx="12"/>
          </p:nvPr>
        </p:nvSpPr>
        <p:spPr/>
        <p:txBody>
          <a:bodyPr/>
          <a:lstStyle>
            <a:lvl1pPr>
              <a:defRPr/>
            </a:lvl1pPr>
          </a:lstStyle>
          <a:p>
            <a:pPr>
              <a:defRPr/>
            </a:pPr>
            <a:fld id="{C64D6ADA-0702-409C-B8E6-AFF7C4BAB25F}" type="slidenum">
              <a:rPr lang="en-US"/>
              <a:pPr>
                <a:defRPr/>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3"/>
          <p:cNvSpPr>
            <a:spLocks noGrp="1"/>
          </p:cNvSpPr>
          <p:nvPr>
            <p:ph type="dt" sz="half" idx="10"/>
          </p:nvPr>
        </p:nvSpPr>
        <p:spPr/>
        <p:txBody>
          <a:bodyPr/>
          <a:lstStyle>
            <a:lvl1pPr>
              <a:defRPr/>
            </a:lvl1pPr>
          </a:lstStyle>
          <a:p>
            <a:pPr>
              <a:defRPr/>
            </a:pPr>
            <a:fld id="{39B550F7-24AC-44B9-9A5E-187A4F21E67C}" type="datetimeFigureOut">
              <a:rPr lang="en-US"/>
              <a:pPr>
                <a:defRPr/>
              </a:pPr>
              <a:t>6/3/2026</a:t>
            </a:fld>
            <a:endParaRPr lang="en-US"/>
          </a:p>
        </p:txBody>
      </p:sp>
      <p:sp>
        <p:nvSpPr>
          <p:cNvPr id="4" name="Footer Placeholder 4"/>
          <p:cNvSpPr>
            <a:spLocks noGrp="1"/>
          </p:cNvSpPr>
          <p:nvPr>
            <p:ph type="ftr" sz="quarter" idx="11"/>
          </p:nvPr>
        </p:nvSpPr>
        <p:spPr/>
        <p:txBody>
          <a:bodyPr/>
          <a:lstStyle>
            <a:lvl1pPr>
              <a:defRPr/>
            </a:lvl1pPr>
          </a:lstStyle>
          <a:p>
            <a:pPr>
              <a:defRPr/>
            </a:pPr>
            <a:endParaRPr lang="en-US"/>
          </a:p>
        </p:txBody>
      </p:sp>
      <p:sp>
        <p:nvSpPr>
          <p:cNvPr id="5" name="Slide Number Placeholder 5"/>
          <p:cNvSpPr>
            <a:spLocks noGrp="1"/>
          </p:cNvSpPr>
          <p:nvPr>
            <p:ph type="sldNum" sz="quarter" idx="12"/>
          </p:nvPr>
        </p:nvSpPr>
        <p:spPr/>
        <p:txBody>
          <a:bodyPr/>
          <a:lstStyle>
            <a:lvl1pPr>
              <a:defRPr/>
            </a:lvl1pPr>
          </a:lstStyle>
          <a:p>
            <a:pPr>
              <a:defRPr/>
            </a:pPr>
            <a:fld id="{84A9937D-E114-468F-B56B-1445AA388734}" type="slidenum">
              <a:rPr lang="en-US"/>
              <a:pPr>
                <a:defRPr/>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3382296D-35EF-4665-A892-E3D9B540E95C}" type="datetimeFigureOut">
              <a:rPr lang="en-US"/>
              <a:pPr>
                <a:defRPr/>
              </a:pPr>
              <a:t>6/3/2026</a:t>
            </a:fld>
            <a:endParaRPr lang="en-US"/>
          </a:p>
        </p:txBody>
      </p:sp>
      <p:sp>
        <p:nvSpPr>
          <p:cNvPr id="3" name="Footer Placeholder 4"/>
          <p:cNvSpPr>
            <a:spLocks noGrp="1"/>
          </p:cNvSpPr>
          <p:nvPr>
            <p:ph type="ftr" sz="quarter" idx="11"/>
          </p:nvPr>
        </p:nvSpPr>
        <p:spPr/>
        <p:txBody>
          <a:bodyPr/>
          <a:lstStyle>
            <a:lvl1pPr>
              <a:defRPr/>
            </a:lvl1pPr>
          </a:lstStyle>
          <a:p>
            <a:pPr>
              <a:defRPr/>
            </a:pPr>
            <a:endParaRPr lang="en-US"/>
          </a:p>
        </p:txBody>
      </p:sp>
      <p:sp>
        <p:nvSpPr>
          <p:cNvPr id="4" name="Slide Number Placeholder 5"/>
          <p:cNvSpPr>
            <a:spLocks noGrp="1"/>
          </p:cNvSpPr>
          <p:nvPr>
            <p:ph type="sldNum" sz="quarter" idx="12"/>
          </p:nvPr>
        </p:nvSpPr>
        <p:spPr/>
        <p:txBody>
          <a:bodyPr/>
          <a:lstStyle>
            <a:lvl1pPr>
              <a:defRPr/>
            </a:lvl1pPr>
          </a:lstStyle>
          <a:p>
            <a:pPr>
              <a:defRPr/>
            </a:pPr>
            <a:fld id="{10E5BC38-F165-4FBD-9C01-322BE12E9953}" type="slidenum">
              <a:rPr lang="en-US"/>
              <a:pPr>
                <a:defRPr/>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2" y="204788"/>
            <a:ext cx="3008313" cy="871538"/>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2"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p:cNvSpPr>
            <a:spLocks noGrp="1"/>
          </p:cNvSpPr>
          <p:nvPr>
            <p:ph type="dt" sz="half" idx="10"/>
          </p:nvPr>
        </p:nvSpPr>
        <p:spPr/>
        <p:txBody>
          <a:bodyPr/>
          <a:lstStyle>
            <a:lvl1pPr>
              <a:defRPr/>
            </a:lvl1pPr>
          </a:lstStyle>
          <a:p>
            <a:pPr>
              <a:defRPr/>
            </a:pPr>
            <a:fld id="{37AEF8B9-43B5-4F27-A307-DFC5F635AAA4}" type="datetimeFigureOut">
              <a:rPr lang="en-US"/>
              <a:pPr>
                <a:defRPr/>
              </a:pPr>
              <a:t>6/3/2026</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CF3D72E5-6C91-4866-8901-F0DDD718F53E}" type="slidenum">
              <a:rPr lang="en-US"/>
              <a:pPr>
                <a:defRPr/>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3600450"/>
            <a:ext cx="5486400" cy="425054"/>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459581"/>
            <a:ext cx="5486400" cy="30861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1792288" y="4025504"/>
            <a:ext cx="5486400" cy="60364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p:cNvSpPr>
            <a:spLocks noGrp="1"/>
          </p:cNvSpPr>
          <p:nvPr>
            <p:ph type="dt" sz="half" idx="10"/>
          </p:nvPr>
        </p:nvSpPr>
        <p:spPr/>
        <p:txBody>
          <a:bodyPr/>
          <a:lstStyle>
            <a:lvl1pPr>
              <a:defRPr/>
            </a:lvl1pPr>
          </a:lstStyle>
          <a:p>
            <a:pPr>
              <a:defRPr/>
            </a:pPr>
            <a:fld id="{DDF04495-7D39-431E-8962-AB122CB7BE11}" type="datetimeFigureOut">
              <a:rPr lang="en-US"/>
              <a:pPr>
                <a:defRPr/>
              </a:pPr>
              <a:t>6/3/2026</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FF5D58AF-FC50-4205-8B4B-3CFD9847F24F}" type="slidenum">
              <a:rPr lang="en-US"/>
              <a:pPr>
                <a:defRPr/>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pPr>
              <a:defRPr/>
            </a:pPr>
            <a:fld id="{1197DC62-EEA8-44DB-80A9-25E2F4A75E4C}" type="datetimeFigureOut">
              <a:rPr lang="en-US"/>
              <a:pPr>
                <a:defRPr/>
              </a:pPr>
              <a:t>6/3/2026</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46EBC5E5-2ADD-4A7B-AE8E-3FF9D557F646}" type="slidenum">
              <a:rPr lang="en-US"/>
              <a:pPr>
                <a:defRPr/>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171450"/>
            <a:ext cx="2057400" cy="3657600"/>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171450"/>
            <a:ext cx="6019800" cy="36576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pPr>
              <a:defRPr/>
            </a:pPr>
            <a:fld id="{88563C98-B4CA-42B8-B26A-D65ADE6FDEEF}" type="datetimeFigureOut">
              <a:rPr lang="en-US"/>
              <a:pPr>
                <a:defRPr/>
              </a:pPr>
              <a:t>6/3/2026</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B85FDE6B-E463-4949-A779-7439BFC8912C}" type="slidenum">
              <a:rPr lang="en-US"/>
              <a:pPr>
                <a:defRPr/>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3" cstate="print"/>
          <a:srcRect/>
          <a:stretch>
            <a:fillRect/>
          </a:stretch>
        </a:blip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457200" y="206375"/>
            <a:ext cx="8229600" cy="85725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a:t>Click to edit Master title style</a:t>
            </a:r>
          </a:p>
        </p:txBody>
      </p:sp>
      <p:sp>
        <p:nvSpPr>
          <p:cNvPr id="1027" name="Text Placeholder 2"/>
          <p:cNvSpPr>
            <a:spLocks noGrp="1"/>
          </p:cNvSpPr>
          <p:nvPr>
            <p:ph type="body" idx="1"/>
          </p:nvPr>
        </p:nvSpPr>
        <p:spPr bwMode="auto">
          <a:xfrm>
            <a:off x="457200" y="1200150"/>
            <a:ext cx="8229600" cy="3394075"/>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4767263"/>
            <a:ext cx="2133600" cy="274637"/>
          </a:xfrm>
          <a:prstGeom prst="rect">
            <a:avLst/>
          </a:prstGeom>
        </p:spPr>
        <p:txBody>
          <a:bodyPr vert="horz" lIns="91440" tIns="45720" rIns="91440" bIns="45720" rtlCol="0" anchor="ctr"/>
          <a:lstStyle>
            <a:lvl1pPr algn="l" fontAlgn="auto">
              <a:spcBef>
                <a:spcPts val="0"/>
              </a:spcBef>
              <a:spcAft>
                <a:spcPts val="0"/>
              </a:spcAft>
              <a:defRPr sz="1200">
                <a:solidFill>
                  <a:schemeClr val="tx1">
                    <a:tint val="75000"/>
                  </a:schemeClr>
                </a:solidFill>
                <a:latin typeface="+mn-lt"/>
                <a:cs typeface="+mn-cs"/>
              </a:defRPr>
            </a:lvl1pPr>
          </a:lstStyle>
          <a:p>
            <a:pPr>
              <a:defRPr/>
            </a:pPr>
            <a:fld id="{5AF3622B-208D-4693-985E-EB672DBD545B}" type="datetimeFigureOut">
              <a:rPr lang="en-US"/>
              <a:pPr>
                <a:defRPr/>
              </a:pPr>
              <a:t>6/3/2026</a:t>
            </a:fld>
            <a:endParaRPr lang="en-US"/>
          </a:p>
        </p:txBody>
      </p:sp>
      <p:sp>
        <p:nvSpPr>
          <p:cNvPr id="5" name="Footer Placeholder 4"/>
          <p:cNvSpPr>
            <a:spLocks noGrp="1"/>
          </p:cNvSpPr>
          <p:nvPr>
            <p:ph type="ftr" sz="quarter" idx="3"/>
          </p:nvPr>
        </p:nvSpPr>
        <p:spPr>
          <a:xfrm>
            <a:off x="3124200" y="4767263"/>
            <a:ext cx="2895600" cy="274637"/>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cs typeface="+mn-cs"/>
              </a:defRPr>
            </a:lvl1pPr>
          </a:lstStyle>
          <a:p>
            <a:pPr>
              <a:defRPr/>
            </a:pPr>
            <a:endParaRPr lang="en-US"/>
          </a:p>
        </p:txBody>
      </p:sp>
      <p:sp>
        <p:nvSpPr>
          <p:cNvPr id="6" name="Slide Number Placeholder 5"/>
          <p:cNvSpPr>
            <a:spLocks noGrp="1"/>
          </p:cNvSpPr>
          <p:nvPr>
            <p:ph type="sldNum" sz="quarter" idx="4"/>
          </p:nvPr>
        </p:nvSpPr>
        <p:spPr>
          <a:xfrm>
            <a:off x="6553200" y="4767263"/>
            <a:ext cx="2133600" cy="274637"/>
          </a:xfrm>
          <a:prstGeom prst="rect">
            <a:avLst/>
          </a:prstGeom>
        </p:spPr>
        <p:txBody>
          <a:bodyPr vert="horz" lIns="91440" tIns="45720" rIns="91440" bIns="45720" rtlCol="0" anchor="ctr"/>
          <a:lstStyle>
            <a:lvl1pPr algn="r" fontAlgn="auto">
              <a:spcBef>
                <a:spcPts val="0"/>
              </a:spcBef>
              <a:spcAft>
                <a:spcPts val="0"/>
              </a:spcAft>
              <a:defRPr sz="1200">
                <a:solidFill>
                  <a:schemeClr val="tx1">
                    <a:tint val="75000"/>
                  </a:schemeClr>
                </a:solidFill>
                <a:latin typeface="+mn-lt"/>
                <a:cs typeface="+mn-cs"/>
              </a:defRPr>
            </a:lvl1pPr>
          </a:lstStyle>
          <a:p>
            <a:pPr>
              <a:defRPr/>
            </a:pPr>
            <a:fld id="{C1446185-551C-4909-AEAC-E199DB60A118}" type="slidenum">
              <a:rPr lang="en-US"/>
              <a:pPr>
                <a:defRPr/>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0">
          <a:blip r:embed="rId3" cstate="print"/>
          <a:srcRect/>
          <a:stretch>
            <a:fillRect/>
          </a:stretch>
        </a:blipFill>
        <a:effectLst/>
      </p:bgPr>
    </p:bg>
    <p:spTree>
      <p:nvGrpSpPr>
        <p:cNvPr id="1" name=""/>
        <p:cNvGrpSpPr/>
        <p:nvPr/>
      </p:nvGrpSpPr>
      <p:grpSpPr>
        <a:xfrm>
          <a:off x="0" y="0"/>
          <a:ext cx="0" cy="0"/>
          <a:chOff x="0" y="0"/>
          <a:chExt cx="0" cy="0"/>
        </a:xfrm>
      </p:grpSpPr>
      <p:sp>
        <p:nvSpPr>
          <p:cNvPr id="2050" name="TextBox 4"/>
          <p:cNvSpPr txBox="1">
            <a:spLocks noChangeArrowheads="1"/>
          </p:cNvSpPr>
          <p:nvPr/>
        </p:nvSpPr>
        <p:spPr bwMode="auto">
          <a:xfrm>
            <a:off x="1963738" y="3148013"/>
            <a:ext cx="5214937" cy="427037"/>
          </a:xfrm>
          <a:prstGeom prst="rect">
            <a:avLst/>
          </a:prstGeom>
          <a:noFill/>
          <a:ln w="9525">
            <a:noFill/>
            <a:miter lim="800000"/>
            <a:headEnd/>
            <a:tailEnd/>
          </a:ln>
        </p:spPr>
        <p:txBody>
          <a:bodyPr>
            <a:spAutoFit/>
          </a:bodyPr>
          <a:lstStyle/>
          <a:p>
            <a:pPr algn="ctr"/>
            <a:r>
              <a:rPr lang="ro-RO" sz="2200">
                <a:solidFill>
                  <a:schemeClr val="bg1"/>
                </a:solidFill>
              </a:rPr>
              <a:t>SESIUNEA </a:t>
            </a:r>
            <a:r>
              <a:rPr lang="en-GB" sz="2200">
                <a:solidFill>
                  <a:schemeClr val="bg1"/>
                </a:solidFill>
              </a:rPr>
              <a:t>11</a:t>
            </a:r>
            <a:endParaRPr lang="en-US" sz="2200">
              <a:solidFill>
                <a:schemeClr val="bg1"/>
              </a:solidFill>
            </a:endParaRPr>
          </a:p>
        </p:txBody>
      </p:sp>
      <p:sp>
        <p:nvSpPr>
          <p:cNvPr id="2051" name="TextBox 5"/>
          <p:cNvSpPr txBox="1">
            <a:spLocks noChangeArrowheads="1"/>
          </p:cNvSpPr>
          <p:nvPr/>
        </p:nvSpPr>
        <p:spPr bwMode="auto">
          <a:xfrm>
            <a:off x="0" y="2230438"/>
            <a:ext cx="9144000" cy="708025"/>
          </a:xfrm>
          <a:prstGeom prst="rect">
            <a:avLst/>
          </a:prstGeom>
          <a:noFill/>
          <a:ln w="9525">
            <a:noFill/>
            <a:miter lim="800000"/>
            <a:headEnd/>
            <a:tailEnd/>
          </a:ln>
        </p:spPr>
        <p:txBody>
          <a:bodyPr>
            <a:spAutoFit/>
          </a:bodyPr>
          <a:lstStyle/>
          <a:p>
            <a:pPr algn="ctr"/>
            <a:r>
              <a:rPr lang="ro-RO" sz="4000" b="1">
                <a:solidFill>
                  <a:schemeClr val="bg1"/>
                </a:solidFill>
              </a:rPr>
              <a:t>RELAȚIILE CU ALȚII</a:t>
            </a:r>
            <a:endParaRPr lang="en-GB" sz="4000" b="1" dirty="0">
              <a:solidFill>
                <a:schemeClr val="bg1"/>
              </a:solidFill>
            </a:endParaRPr>
          </a:p>
        </p:txBody>
      </p:sp>
      <p:sp>
        <p:nvSpPr>
          <p:cNvPr id="2052" name="Text Box 5"/>
          <p:cNvSpPr txBox="1">
            <a:spLocks noChangeArrowheads="1"/>
          </p:cNvSpPr>
          <p:nvPr/>
        </p:nvSpPr>
        <p:spPr bwMode="auto">
          <a:xfrm>
            <a:off x="0" y="0"/>
            <a:ext cx="8964613" cy="600075"/>
          </a:xfrm>
          <a:prstGeom prst="rect">
            <a:avLst/>
          </a:prstGeom>
          <a:noFill/>
          <a:ln w="9525">
            <a:noFill/>
            <a:miter lim="800000"/>
            <a:headEnd/>
            <a:tailEnd/>
          </a:ln>
        </p:spPr>
        <p:txBody>
          <a:bodyPr>
            <a:spAutoFit/>
          </a:bodyPr>
          <a:lstStyle/>
          <a:p>
            <a:endParaRPr lang="en-US" sz="1100" b="1">
              <a:solidFill>
                <a:srgbClr val="6D6F71"/>
              </a:solidFill>
            </a:endParaRPr>
          </a:p>
          <a:p>
            <a:pPr algn="r"/>
            <a:r>
              <a:rPr lang="en-US" sz="1100" b="1">
                <a:solidFill>
                  <a:srgbClr val="6D6F71"/>
                </a:solidFill>
              </a:rPr>
              <a:t>     </a:t>
            </a:r>
            <a:r>
              <a:rPr lang="ro-RO" sz="1100" b="1">
                <a:solidFill>
                  <a:srgbClr val="6D6F71"/>
                </a:solidFill>
              </a:rPr>
              <a:t>LIBERTATE ÎN CRISTOS </a:t>
            </a:r>
            <a:r>
              <a:rPr lang="en-US" sz="1100" b="1">
                <a:solidFill>
                  <a:srgbClr val="6D6F71"/>
                </a:solidFill>
              </a:rPr>
              <a:t>| </a:t>
            </a:r>
            <a:r>
              <a:rPr lang="ro-RO" sz="1100" b="1">
                <a:solidFill>
                  <a:srgbClr val="6D6F71"/>
                </a:solidFill>
              </a:rPr>
              <a:t>SESIUNEA </a:t>
            </a:r>
            <a:r>
              <a:rPr lang="en-US" sz="1100" b="1">
                <a:solidFill>
                  <a:srgbClr val="6D6F71"/>
                </a:solidFill>
              </a:rPr>
              <a:t>11 | </a:t>
            </a:r>
            <a:r>
              <a:rPr lang="ro-RO" sz="1100" b="1">
                <a:solidFill>
                  <a:srgbClr val="6D6F71"/>
                </a:solidFill>
              </a:rPr>
              <a:t>RELAȚIILE CU ALȚII</a:t>
            </a:r>
            <a:endParaRPr lang="en-US" sz="1100" b="1">
              <a:solidFill>
                <a:srgbClr val="6D6F71"/>
              </a:solidFill>
            </a:endParaRPr>
          </a:p>
          <a:p>
            <a:endParaRPr lang="en-GB" sz="1100" b="1">
              <a:solidFill>
                <a:srgbClr val="6D6F71"/>
              </a:solidFill>
            </a:endParaRPr>
          </a:p>
        </p:txBody>
      </p:sp>
      <p:sp>
        <p:nvSpPr>
          <p:cNvPr id="2053" name="Rectangle 2">
            <a:hlinkClick r:id="" action="ppaction://customshow?id=0"/>
          </p:cNvPr>
          <p:cNvSpPr>
            <a:spLocks noChangeArrowheads="1"/>
          </p:cNvSpPr>
          <p:nvPr/>
        </p:nvSpPr>
        <p:spPr bwMode="auto">
          <a:xfrm>
            <a:off x="5003800" y="4714875"/>
            <a:ext cx="3997325" cy="276225"/>
          </a:xfrm>
          <a:prstGeom prst="rect">
            <a:avLst/>
          </a:prstGeom>
          <a:noFill/>
          <a:ln w="9525">
            <a:noFill/>
            <a:miter lim="800000"/>
            <a:headEnd/>
            <a:tailEnd/>
          </a:ln>
        </p:spPr>
        <p:txBody>
          <a:bodyPr>
            <a:spAutoFit/>
          </a:bodyPr>
          <a:lstStyle/>
          <a:p>
            <a:pPr algn="r"/>
            <a:r>
              <a:rPr lang="ro-RO" sz="1200" b="1">
                <a:solidFill>
                  <a:srgbClr val="6D6F71"/>
                </a:solidFill>
              </a:rPr>
              <a:t>Clic aici pentru vizualizare fără „Pauză de meditare”</a:t>
            </a:r>
            <a:endParaRPr lang="en-GB" sz="1200" b="1">
              <a:solidFill>
                <a:srgbClr val="6D6F71"/>
              </a:solidFill>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TextBox 2"/>
          <p:cNvSpPr txBox="1">
            <a:spLocks noChangeArrowheads="1"/>
          </p:cNvSpPr>
          <p:nvPr/>
        </p:nvSpPr>
        <p:spPr bwMode="auto">
          <a:xfrm>
            <a:off x="539750" y="1063625"/>
            <a:ext cx="6889750" cy="549275"/>
          </a:xfrm>
          <a:prstGeom prst="rect">
            <a:avLst/>
          </a:prstGeom>
          <a:noFill/>
          <a:ln w="9525">
            <a:noFill/>
            <a:miter lim="800000"/>
            <a:headEnd/>
            <a:tailEnd/>
          </a:ln>
        </p:spPr>
        <p:txBody>
          <a:bodyPr>
            <a:spAutoFit/>
          </a:bodyPr>
          <a:lstStyle/>
          <a:p>
            <a:r>
              <a:rPr lang="ro-RO" sz="3000" b="1">
                <a:solidFill>
                  <a:srgbClr val="00AEEF"/>
                </a:solidFill>
              </a:rPr>
              <a:t>Harul este un favor nemeritat</a:t>
            </a:r>
            <a:endParaRPr lang="en-GB" sz="3000" b="1">
              <a:solidFill>
                <a:srgbClr val="00AEEF"/>
              </a:solidFill>
            </a:endParaRPr>
          </a:p>
        </p:txBody>
      </p:sp>
      <p:sp>
        <p:nvSpPr>
          <p:cNvPr id="3075" name="Rectangle 1"/>
          <p:cNvSpPr>
            <a:spLocks noChangeArrowheads="1"/>
          </p:cNvSpPr>
          <p:nvPr/>
        </p:nvSpPr>
        <p:spPr bwMode="auto">
          <a:xfrm>
            <a:off x="4575175" y="1958975"/>
            <a:ext cx="4318000" cy="2111375"/>
          </a:xfrm>
          <a:prstGeom prst="rect">
            <a:avLst/>
          </a:prstGeom>
          <a:noFill/>
          <a:ln w="9525">
            <a:noFill/>
            <a:miter lim="800000"/>
            <a:headEnd/>
            <a:tailEnd/>
          </a:ln>
        </p:spPr>
        <p:txBody>
          <a:bodyPr>
            <a:spAutoFit/>
          </a:bodyPr>
          <a:lstStyle/>
          <a:p>
            <a:pPr algn="r">
              <a:spcBef>
                <a:spcPct val="75000"/>
              </a:spcBef>
            </a:pPr>
            <a:r>
              <a:rPr lang="en-GB" sz="2100" b="1">
                <a:solidFill>
                  <a:srgbClr val="6D6F71"/>
                </a:solidFill>
              </a:rPr>
              <a:t>…</a:t>
            </a:r>
            <a:r>
              <a:rPr lang="ro-RO" sz="2100" b="1">
                <a:solidFill>
                  <a:srgbClr val="6D6F71"/>
                </a:solidFill>
              </a:rPr>
              <a:t> El ne-a iubit </a:t>
            </a:r>
            <a:r>
              <a:rPr lang="ro-RO" sz="2100" b="1">
                <a:solidFill>
                  <a:srgbClr val="EC008C"/>
                </a:solidFill>
              </a:rPr>
              <a:t>mai întâi </a:t>
            </a:r>
            <a:endParaRPr lang="en-GB" sz="2100" b="1">
              <a:solidFill>
                <a:srgbClr val="6D6F71"/>
              </a:solidFill>
            </a:endParaRPr>
          </a:p>
          <a:p>
            <a:pPr algn="r">
              <a:spcBef>
                <a:spcPct val="75000"/>
              </a:spcBef>
            </a:pPr>
            <a:r>
              <a:rPr lang="en-GB" sz="2100" b="1">
                <a:solidFill>
                  <a:srgbClr val="EC008C"/>
                </a:solidFill>
              </a:rPr>
              <a:t>…</a:t>
            </a:r>
            <a:r>
              <a:rPr lang="ro-RO" sz="2100" b="1">
                <a:solidFill>
                  <a:srgbClr val="EC008C"/>
                </a:solidFill>
              </a:rPr>
              <a:t> El ne-a dăruit </a:t>
            </a:r>
            <a:r>
              <a:rPr lang="ro-RO" sz="2100" b="1">
                <a:solidFill>
                  <a:srgbClr val="6D6F71"/>
                </a:solidFill>
              </a:rPr>
              <a:t>nouă</a:t>
            </a:r>
            <a:r>
              <a:rPr lang="ro-RO" sz="2100" b="1">
                <a:solidFill>
                  <a:srgbClr val="EC008C"/>
                </a:solidFill>
              </a:rPr>
              <a:t> fără plată</a:t>
            </a:r>
            <a:endParaRPr lang="en-GB" sz="2100" b="1">
              <a:solidFill>
                <a:srgbClr val="6D6F71"/>
              </a:solidFill>
            </a:endParaRPr>
          </a:p>
          <a:p>
            <a:pPr algn="r">
              <a:spcBef>
                <a:spcPct val="75000"/>
              </a:spcBef>
            </a:pPr>
            <a:r>
              <a:rPr lang="en-GB" sz="2100" b="1">
                <a:solidFill>
                  <a:srgbClr val="EC008C"/>
                </a:solidFill>
              </a:rPr>
              <a:t>…</a:t>
            </a:r>
            <a:r>
              <a:rPr lang="ro-RO" sz="2100" b="1">
                <a:solidFill>
                  <a:srgbClr val="EC008C"/>
                </a:solidFill>
              </a:rPr>
              <a:t> El ne-a arătat </a:t>
            </a:r>
            <a:r>
              <a:rPr lang="ro-RO" sz="2100" b="1">
                <a:solidFill>
                  <a:srgbClr val="6D6F71"/>
                </a:solidFill>
              </a:rPr>
              <a:t>nouă</a:t>
            </a:r>
            <a:r>
              <a:rPr lang="ro-RO" sz="2100" b="1">
                <a:solidFill>
                  <a:srgbClr val="EC008C"/>
                </a:solidFill>
              </a:rPr>
              <a:t> milă</a:t>
            </a:r>
            <a:endParaRPr lang="en-GB" sz="2100" b="1">
              <a:solidFill>
                <a:srgbClr val="6D6F71"/>
              </a:solidFill>
            </a:endParaRPr>
          </a:p>
          <a:p>
            <a:pPr algn="r">
              <a:spcBef>
                <a:spcPct val="75000"/>
              </a:spcBef>
            </a:pPr>
            <a:r>
              <a:rPr lang="en-GB" sz="2100" b="1">
                <a:solidFill>
                  <a:srgbClr val="EC008C"/>
                </a:solidFill>
              </a:rPr>
              <a:t>…</a:t>
            </a:r>
            <a:r>
              <a:rPr lang="ro-RO" sz="2100" b="1">
                <a:solidFill>
                  <a:srgbClr val="EC008C"/>
                </a:solidFill>
              </a:rPr>
              <a:t> El ne-a iertat</a:t>
            </a:r>
            <a:endParaRPr lang="en-GB" sz="2100" b="1">
              <a:solidFill>
                <a:srgbClr val="6D6F71"/>
              </a:solidFill>
            </a:endParaRPr>
          </a:p>
        </p:txBody>
      </p:sp>
      <p:sp>
        <p:nvSpPr>
          <p:cNvPr id="3076" name="Rectangle 1"/>
          <p:cNvSpPr>
            <a:spLocks noChangeArrowheads="1"/>
          </p:cNvSpPr>
          <p:nvPr/>
        </p:nvSpPr>
        <p:spPr bwMode="auto">
          <a:xfrm>
            <a:off x="611188" y="1958975"/>
            <a:ext cx="4603750" cy="2111375"/>
          </a:xfrm>
          <a:prstGeom prst="rect">
            <a:avLst/>
          </a:prstGeom>
          <a:noFill/>
          <a:ln w="9525">
            <a:noFill/>
            <a:miter lim="800000"/>
            <a:headEnd/>
            <a:tailEnd/>
          </a:ln>
        </p:spPr>
        <p:txBody>
          <a:bodyPr>
            <a:spAutoFit/>
          </a:bodyPr>
          <a:lstStyle/>
          <a:p>
            <a:pPr>
              <a:spcBef>
                <a:spcPct val="75000"/>
              </a:spcBef>
            </a:pPr>
            <a:r>
              <a:rPr lang="ro-RO" sz="2100" b="1">
                <a:solidFill>
                  <a:srgbClr val="EC008C"/>
                </a:solidFill>
              </a:rPr>
              <a:t>Noi iubim </a:t>
            </a:r>
            <a:r>
              <a:rPr lang="ro-RO" sz="2100" b="1">
                <a:solidFill>
                  <a:srgbClr val="6D6F71"/>
                </a:solidFill>
              </a:rPr>
              <a:t>fiindcă</a:t>
            </a:r>
            <a:r>
              <a:rPr lang="en-GB" sz="2100" b="1">
                <a:solidFill>
                  <a:srgbClr val="6D6F71"/>
                </a:solidFill>
              </a:rPr>
              <a:t>... </a:t>
            </a:r>
          </a:p>
          <a:p>
            <a:pPr>
              <a:spcBef>
                <a:spcPct val="75000"/>
              </a:spcBef>
            </a:pPr>
            <a:r>
              <a:rPr lang="ro-RO" sz="2100" b="1">
                <a:solidFill>
                  <a:srgbClr val="EC008C"/>
                </a:solidFill>
              </a:rPr>
              <a:t>Noi dăruim fără plată </a:t>
            </a:r>
            <a:r>
              <a:rPr lang="ro-RO" sz="2100" b="1">
                <a:solidFill>
                  <a:srgbClr val="6D6F71"/>
                </a:solidFill>
              </a:rPr>
              <a:t>fiindcă</a:t>
            </a:r>
            <a:r>
              <a:rPr lang="en-GB" sz="2100" b="1">
                <a:solidFill>
                  <a:srgbClr val="6D6F71"/>
                </a:solidFill>
              </a:rPr>
              <a:t>... </a:t>
            </a:r>
          </a:p>
          <a:p>
            <a:pPr>
              <a:spcBef>
                <a:spcPct val="75000"/>
              </a:spcBef>
            </a:pPr>
            <a:r>
              <a:rPr lang="ro-RO" sz="2100" b="1">
                <a:solidFill>
                  <a:srgbClr val="EC008C"/>
                </a:solidFill>
              </a:rPr>
              <a:t>Noi arătăm milă </a:t>
            </a:r>
            <a:r>
              <a:rPr lang="ro-RO" sz="2100" b="1">
                <a:solidFill>
                  <a:srgbClr val="6D6F71"/>
                </a:solidFill>
              </a:rPr>
              <a:t>fiindcă</a:t>
            </a:r>
            <a:r>
              <a:rPr lang="en-GB" sz="2100" b="1">
                <a:solidFill>
                  <a:srgbClr val="6D6F71"/>
                </a:solidFill>
              </a:rPr>
              <a:t>...</a:t>
            </a:r>
          </a:p>
          <a:p>
            <a:pPr>
              <a:spcBef>
                <a:spcPct val="75000"/>
              </a:spcBef>
            </a:pPr>
            <a:r>
              <a:rPr lang="ro-RO" sz="2100" b="1">
                <a:solidFill>
                  <a:srgbClr val="EC008C"/>
                </a:solidFill>
              </a:rPr>
              <a:t>Noi iertăm </a:t>
            </a:r>
            <a:r>
              <a:rPr lang="ro-RO" sz="2100" b="1">
                <a:solidFill>
                  <a:srgbClr val="6D6F71"/>
                </a:solidFill>
              </a:rPr>
              <a:t>fiindcă</a:t>
            </a:r>
            <a:r>
              <a:rPr lang="en-GB" sz="2100" b="1">
                <a:solidFill>
                  <a:srgbClr val="6D6F71"/>
                </a:solidFill>
              </a:rPr>
              <a:t>...</a:t>
            </a:r>
          </a:p>
        </p:txBody>
      </p:sp>
      <p:sp>
        <p:nvSpPr>
          <p:cNvPr id="3077" name="Text Box 6"/>
          <p:cNvSpPr txBox="1">
            <a:spLocks noChangeArrowheads="1"/>
          </p:cNvSpPr>
          <p:nvPr/>
        </p:nvSpPr>
        <p:spPr bwMode="auto">
          <a:xfrm>
            <a:off x="0" y="0"/>
            <a:ext cx="9144000" cy="600075"/>
          </a:xfrm>
          <a:prstGeom prst="rect">
            <a:avLst/>
          </a:prstGeom>
          <a:solidFill>
            <a:srgbClr val="00AEEF"/>
          </a:solidFill>
          <a:ln w="9525">
            <a:noFill/>
            <a:miter lim="800000"/>
            <a:headEnd/>
            <a:tailEnd/>
          </a:ln>
        </p:spPr>
        <p:txBody>
          <a:bodyPr>
            <a:spAutoFit/>
          </a:bodyPr>
          <a:lstStyle/>
          <a:p>
            <a:endParaRPr lang="en-US" sz="1100" b="1">
              <a:solidFill>
                <a:schemeClr val="bg1"/>
              </a:solidFill>
            </a:endParaRPr>
          </a:p>
          <a:p>
            <a:r>
              <a:rPr lang="en-US" sz="1100" b="1">
                <a:solidFill>
                  <a:schemeClr val="bg1"/>
                </a:solidFill>
              </a:rPr>
              <a:t>     </a:t>
            </a:r>
            <a:r>
              <a:rPr lang="ro-RO" sz="1100" b="1">
                <a:solidFill>
                  <a:schemeClr val="bg1"/>
                </a:solidFill>
              </a:rPr>
              <a:t>LIBERTATE ÎN CRISTOS </a:t>
            </a:r>
            <a:r>
              <a:rPr lang="en-US" sz="1100" b="1">
                <a:solidFill>
                  <a:schemeClr val="bg1"/>
                </a:solidFill>
              </a:rPr>
              <a:t>| </a:t>
            </a:r>
            <a:r>
              <a:rPr lang="ro-RO" sz="1100" b="1">
                <a:solidFill>
                  <a:schemeClr val="bg1"/>
                </a:solidFill>
              </a:rPr>
              <a:t>SESIUNEA </a:t>
            </a:r>
            <a:r>
              <a:rPr lang="en-US" sz="1100" b="1">
                <a:solidFill>
                  <a:schemeClr val="bg1"/>
                </a:solidFill>
              </a:rPr>
              <a:t>11</a:t>
            </a:r>
            <a:r>
              <a:rPr lang="ro-RO" sz="1100" b="1">
                <a:solidFill>
                  <a:schemeClr val="bg1"/>
                </a:solidFill>
              </a:rPr>
              <a:t> </a:t>
            </a:r>
            <a:r>
              <a:rPr lang="en-US" sz="1100" b="1">
                <a:solidFill>
                  <a:schemeClr val="bg1"/>
                </a:solidFill>
              </a:rPr>
              <a:t>| </a:t>
            </a:r>
            <a:r>
              <a:rPr lang="ro-RO" sz="1100" b="1">
                <a:solidFill>
                  <a:schemeClr val="bg1"/>
                </a:solidFill>
              </a:rPr>
              <a:t>RELAȚIILE CU ALȚII</a:t>
            </a:r>
            <a:endParaRPr lang="en-US" sz="1100" b="1">
              <a:solidFill>
                <a:schemeClr val="bg1"/>
              </a:solidFill>
            </a:endParaRPr>
          </a:p>
          <a:p>
            <a:endParaRPr lang="en-GB" sz="1100" b="1">
              <a:solidFill>
                <a:schemeClr val="bg1"/>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076">
                                            <p:txEl>
                                              <p:pRg st="0" end="0"/>
                                            </p:txEl>
                                          </p:spTgt>
                                        </p:tgtEl>
                                        <p:attrNameLst>
                                          <p:attrName>style.visibility</p:attrName>
                                        </p:attrNameLst>
                                      </p:cBhvr>
                                      <p:to>
                                        <p:strVal val="visible"/>
                                      </p:to>
                                    </p:set>
                                    <p:animEffect transition="in" filter="fade">
                                      <p:cBhvr>
                                        <p:cTn id="7" dur="500"/>
                                        <p:tgtEl>
                                          <p:spTgt spid="3076">
                                            <p:txEl>
                                              <p:pRg st="0" end="0"/>
                                            </p:txEl>
                                          </p:spTgt>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3075">
                                            <p:txEl>
                                              <p:pRg st="0" end="0"/>
                                            </p:txEl>
                                          </p:spTgt>
                                        </p:tgtEl>
                                        <p:attrNameLst>
                                          <p:attrName>style.visibility</p:attrName>
                                        </p:attrNameLst>
                                      </p:cBhvr>
                                      <p:to>
                                        <p:strVal val="visible"/>
                                      </p:to>
                                    </p:set>
                                    <p:animEffect transition="in" filter="fade">
                                      <p:cBhvr>
                                        <p:cTn id="11" dur="500"/>
                                        <p:tgtEl>
                                          <p:spTgt spid="3075">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10" presetClass="entr" presetSubtype="0" fill="hold" grpId="0" nodeType="clickEffect">
                                  <p:stCondLst>
                                    <p:cond delay="0"/>
                                  </p:stCondLst>
                                  <p:childTnLst>
                                    <p:set>
                                      <p:cBhvr>
                                        <p:cTn id="15" dur="1" fill="hold">
                                          <p:stCondLst>
                                            <p:cond delay="0"/>
                                          </p:stCondLst>
                                        </p:cTn>
                                        <p:tgtEl>
                                          <p:spTgt spid="3076">
                                            <p:txEl>
                                              <p:pRg st="1" end="1"/>
                                            </p:txEl>
                                          </p:spTgt>
                                        </p:tgtEl>
                                        <p:attrNameLst>
                                          <p:attrName>style.visibility</p:attrName>
                                        </p:attrNameLst>
                                      </p:cBhvr>
                                      <p:to>
                                        <p:strVal val="visible"/>
                                      </p:to>
                                    </p:set>
                                    <p:animEffect transition="in" filter="fade">
                                      <p:cBhvr>
                                        <p:cTn id="16" dur="500"/>
                                        <p:tgtEl>
                                          <p:spTgt spid="3076">
                                            <p:txEl>
                                              <p:pRg st="1" end="1"/>
                                            </p:txEl>
                                          </p:spTgt>
                                        </p:tgtEl>
                                      </p:cBhvr>
                                    </p:animEffect>
                                  </p:childTnLst>
                                </p:cTn>
                              </p:par>
                            </p:childTnLst>
                          </p:cTn>
                        </p:par>
                        <p:par>
                          <p:cTn id="17" fill="hold">
                            <p:stCondLst>
                              <p:cond delay="500"/>
                            </p:stCondLst>
                            <p:childTnLst>
                              <p:par>
                                <p:cTn id="18" presetID="10" presetClass="entr" presetSubtype="0" fill="hold" grpId="0" nodeType="afterEffect">
                                  <p:stCondLst>
                                    <p:cond delay="0"/>
                                  </p:stCondLst>
                                  <p:childTnLst>
                                    <p:set>
                                      <p:cBhvr>
                                        <p:cTn id="19" dur="1" fill="hold">
                                          <p:stCondLst>
                                            <p:cond delay="0"/>
                                          </p:stCondLst>
                                        </p:cTn>
                                        <p:tgtEl>
                                          <p:spTgt spid="3075">
                                            <p:txEl>
                                              <p:pRg st="1" end="1"/>
                                            </p:txEl>
                                          </p:spTgt>
                                        </p:tgtEl>
                                        <p:attrNameLst>
                                          <p:attrName>style.visibility</p:attrName>
                                        </p:attrNameLst>
                                      </p:cBhvr>
                                      <p:to>
                                        <p:strVal val="visible"/>
                                      </p:to>
                                    </p:set>
                                    <p:animEffect transition="in" filter="fade">
                                      <p:cBhvr>
                                        <p:cTn id="20" dur="500"/>
                                        <p:tgtEl>
                                          <p:spTgt spid="3075">
                                            <p:txEl>
                                              <p:pRg st="1" end="1"/>
                                            </p:txEl>
                                          </p:spTgt>
                                        </p:tgtEl>
                                      </p:cBhvr>
                                    </p:animEffec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grpId="0" nodeType="clickEffect">
                                  <p:stCondLst>
                                    <p:cond delay="0"/>
                                  </p:stCondLst>
                                  <p:childTnLst>
                                    <p:set>
                                      <p:cBhvr>
                                        <p:cTn id="24" dur="1" fill="hold">
                                          <p:stCondLst>
                                            <p:cond delay="0"/>
                                          </p:stCondLst>
                                        </p:cTn>
                                        <p:tgtEl>
                                          <p:spTgt spid="3076">
                                            <p:txEl>
                                              <p:pRg st="2" end="2"/>
                                            </p:txEl>
                                          </p:spTgt>
                                        </p:tgtEl>
                                        <p:attrNameLst>
                                          <p:attrName>style.visibility</p:attrName>
                                        </p:attrNameLst>
                                      </p:cBhvr>
                                      <p:to>
                                        <p:strVal val="visible"/>
                                      </p:to>
                                    </p:set>
                                    <p:animEffect transition="in" filter="fade">
                                      <p:cBhvr>
                                        <p:cTn id="25" dur="500"/>
                                        <p:tgtEl>
                                          <p:spTgt spid="3076">
                                            <p:txEl>
                                              <p:pRg st="2" end="2"/>
                                            </p:txEl>
                                          </p:spTgt>
                                        </p:tgtEl>
                                      </p:cBhvr>
                                    </p:animEffect>
                                  </p:childTnLst>
                                </p:cTn>
                              </p:par>
                            </p:childTnLst>
                          </p:cTn>
                        </p:par>
                        <p:par>
                          <p:cTn id="26" fill="hold">
                            <p:stCondLst>
                              <p:cond delay="500"/>
                            </p:stCondLst>
                            <p:childTnLst>
                              <p:par>
                                <p:cTn id="27" presetID="10" presetClass="entr" presetSubtype="0" fill="hold" grpId="0" nodeType="afterEffect">
                                  <p:stCondLst>
                                    <p:cond delay="0"/>
                                  </p:stCondLst>
                                  <p:childTnLst>
                                    <p:set>
                                      <p:cBhvr>
                                        <p:cTn id="28" dur="1" fill="hold">
                                          <p:stCondLst>
                                            <p:cond delay="0"/>
                                          </p:stCondLst>
                                        </p:cTn>
                                        <p:tgtEl>
                                          <p:spTgt spid="3075">
                                            <p:txEl>
                                              <p:pRg st="2" end="2"/>
                                            </p:txEl>
                                          </p:spTgt>
                                        </p:tgtEl>
                                        <p:attrNameLst>
                                          <p:attrName>style.visibility</p:attrName>
                                        </p:attrNameLst>
                                      </p:cBhvr>
                                      <p:to>
                                        <p:strVal val="visible"/>
                                      </p:to>
                                    </p:set>
                                    <p:animEffect transition="in" filter="fade">
                                      <p:cBhvr>
                                        <p:cTn id="29" dur="500"/>
                                        <p:tgtEl>
                                          <p:spTgt spid="3075">
                                            <p:txEl>
                                              <p:pRg st="2" end="2"/>
                                            </p:txEl>
                                          </p:spTgt>
                                        </p:tgtEl>
                                      </p:cBhvr>
                                    </p:animEffect>
                                  </p:childTnLst>
                                </p:cTn>
                              </p:par>
                            </p:childTnLst>
                          </p:cTn>
                        </p:par>
                      </p:childTnLst>
                    </p:cTn>
                  </p:par>
                  <p:par>
                    <p:cTn id="30" fill="hold">
                      <p:stCondLst>
                        <p:cond delay="indefinite"/>
                      </p:stCondLst>
                      <p:childTnLst>
                        <p:par>
                          <p:cTn id="31" fill="hold">
                            <p:stCondLst>
                              <p:cond delay="0"/>
                            </p:stCondLst>
                            <p:childTnLst>
                              <p:par>
                                <p:cTn id="32" presetID="10" presetClass="entr" presetSubtype="0" fill="hold" grpId="0" nodeType="clickEffect">
                                  <p:stCondLst>
                                    <p:cond delay="0"/>
                                  </p:stCondLst>
                                  <p:childTnLst>
                                    <p:set>
                                      <p:cBhvr>
                                        <p:cTn id="33" dur="1" fill="hold">
                                          <p:stCondLst>
                                            <p:cond delay="0"/>
                                          </p:stCondLst>
                                        </p:cTn>
                                        <p:tgtEl>
                                          <p:spTgt spid="3076">
                                            <p:txEl>
                                              <p:pRg st="3" end="3"/>
                                            </p:txEl>
                                          </p:spTgt>
                                        </p:tgtEl>
                                        <p:attrNameLst>
                                          <p:attrName>style.visibility</p:attrName>
                                        </p:attrNameLst>
                                      </p:cBhvr>
                                      <p:to>
                                        <p:strVal val="visible"/>
                                      </p:to>
                                    </p:set>
                                    <p:animEffect transition="in" filter="fade">
                                      <p:cBhvr>
                                        <p:cTn id="34" dur="500"/>
                                        <p:tgtEl>
                                          <p:spTgt spid="3076">
                                            <p:txEl>
                                              <p:pRg st="3" end="3"/>
                                            </p:txEl>
                                          </p:spTgt>
                                        </p:tgtEl>
                                      </p:cBhvr>
                                    </p:animEffect>
                                  </p:childTnLst>
                                </p:cTn>
                              </p:par>
                            </p:childTnLst>
                          </p:cTn>
                        </p:par>
                        <p:par>
                          <p:cTn id="35" fill="hold">
                            <p:stCondLst>
                              <p:cond delay="500"/>
                            </p:stCondLst>
                            <p:childTnLst>
                              <p:par>
                                <p:cTn id="36" presetID="10" presetClass="entr" presetSubtype="0" fill="hold" grpId="0" nodeType="afterEffect">
                                  <p:stCondLst>
                                    <p:cond delay="0"/>
                                  </p:stCondLst>
                                  <p:childTnLst>
                                    <p:set>
                                      <p:cBhvr>
                                        <p:cTn id="37" dur="1" fill="hold">
                                          <p:stCondLst>
                                            <p:cond delay="0"/>
                                          </p:stCondLst>
                                        </p:cTn>
                                        <p:tgtEl>
                                          <p:spTgt spid="3075">
                                            <p:txEl>
                                              <p:pRg st="3" end="3"/>
                                            </p:txEl>
                                          </p:spTgt>
                                        </p:tgtEl>
                                        <p:attrNameLst>
                                          <p:attrName>style.visibility</p:attrName>
                                        </p:attrNameLst>
                                      </p:cBhvr>
                                      <p:to>
                                        <p:strVal val="visible"/>
                                      </p:to>
                                    </p:set>
                                    <p:animEffect transition="in" filter="fade">
                                      <p:cBhvr>
                                        <p:cTn id="38" dur="500"/>
                                        <p:tgtEl>
                                          <p:spTgt spid="3075">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75" grpId="0" build="p"/>
      <p:bldP spid="3076"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4" descr="HisCharacter"/>
          <p:cNvPicPr>
            <a:picLocks noChangeAspect="1" noChangeArrowheads="1"/>
          </p:cNvPicPr>
          <p:nvPr/>
        </p:nvPicPr>
        <p:blipFill>
          <a:blip r:embed="rId3" cstate="print">
            <a:clrChange>
              <a:clrFrom>
                <a:srgbClr val="FDFDFD"/>
              </a:clrFrom>
              <a:clrTo>
                <a:srgbClr val="FDFDFD">
                  <a:alpha val="0"/>
                </a:srgbClr>
              </a:clrTo>
            </a:clrChange>
          </a:blip>
          <a:srcRect/>
          <a:stretch>
            <a:fillRect/>
          </a:stretch>
        </p:blipFill>
        <p:spPr bwMode="auto">
          <a:xfrm>
            <a:off x="1914525" y="1347788"/>
            <a:ext cx="5275263" cy="3082925"/>
          </a:xfrm>
          <a:prstGeom prst="rect">
            <a:avLst/>
          </a:prstGeom>
          <a:noFill/>
          <a:ln w="9525">
            <a:noFill/>
            <a:miter lim="800000"/>
            <a:headEnd/>
            <a:tailEnd/>
          </a:ln>
        </p:spPr>
      </p:pic>
      <p:sp>
        <p:nvSpPr>
          <p:cNvPr id="4099" name="Rectangle 10"/>
          <p:cNvSpPr>
            <a:spLocks noChangeArrowheads="1"/>
          </p:cNvSpPr>
          <p:nvPr/>
        </p:nvSpPr>
        <p:spPr bwMode="auto">
          <a:xfrm>
            <a:off x="1000125" y="4284663"/>
            <a:ext cx="3571875" cy="427037"/>
          </a:xfrm>
          <a:prstGeom prst="rect">
            <a:avLst/>
          </a:prstGeom>
          <a:noFill/>
          <a:ln w="9525">
            <a:noFill/>
            <a:miter lim="800000"/>
            <a:headEnd/>
            <a:tailEnd/>
          </a:ln>
        </p:spPr>
        <p:txBody>
          <a:bodyPr>
            <a:spAutoFit/>
          </a:bodyPr>
          <a:lstStyle/>
          <a:p>
            <a:pPr algn="ctr">
              <a:spcBef>
                <a:spcPts val="3000"/>
              </a:spcBef>
            </a:pPr>
            <a:r>
              <a:rPr lang="ro-RO" sz="2200" b="1">
                <a:solidFill>
                  <a:srgbClr val="EC008C"/>
                </a:solidFill>
              </a:rPr>
              <a:t>Nevoile lui</a:t>
            </a:r>
            <a:endParaRPr lang="en-US" sz="2200" b="1">
              <a:solidFill>
                <a:srgbClr val="6D6F71"/>
              </a:solidFill>
            </a:endParaRPr>
          </a:p>
        </p:txBody>
      </p:sp>
      <p:sp>
        <p:nvSpPr>
          <p:cNvPr id="4100" name="Rectangle 10"/>
          <p:cNvSpPr>
            <a:spLocks noChangeArrowheads="1"/>
          </p:cNvSpPr>
          <p:nvPr/>
        </p:nvSpPr>
        <p:spPr bwMode="auto">
          <a:xfrm>
            <a:off x="4572000" y="4284663"/>
            <a:ext cx="3571875" cy="427037"/>
          </a:xfrm>
          <a:prstGeom prst="rect">
            <a:avLst/>
          </a:prstGeom>
          <a:noFill/>
          <a:ln w="9525">
            <a:noFill/>
            <a:miter lim="800000"/>
            <a:headEnd/>
            <a:tailEnd/>
          </a:ln>
        </p:spPr>
        <p:txBody>
          <a:bodyPr>
            <a:spAutoFit/>
          </a:bodyPr>
          <a:lstStyle/>
          <a:p>
            <a:pPr algn="ctr">
              <a:spcBef>
                <a:spcPts val="3000"/>
              </a:spcBef>
            </a:pPr>
            <a:r>
              <a:rPr lang="ro-RO" sz="2200" b="1">
                <a:solidFill>
                  <a:srgbClr val="EC008C"/>
                </a:solidFill>
              </a:rPr>
              <a:t>Nevoile ei</a:t>
            </a:r>
            <a:endParaRPr lang="en-US" sz="2200" b="1">
              <a:solidFill>
                <a:srgbClr val="6D6F71"/>
              </a:solidFill>
            </a:endParaRPr>
          </a:p>
        </p:txBody>
      </p:sp>
      <p:sp>
        <p:nvSpPr>
          <p:cNvPr id="4101" name="TextBox 2"/>
          <p:cNvSpPr txBox="1">
            <a:spLocks noChangeArrowheads="1"/>
          </p:cNvSpPr>
          <p:nvPr/>
        </p:nvSpPr>
        <p:spPr bwMode="auto">
          <a:xfrm>
            <a:off x="539750" y="785813"/>
            <a:ext cx="6889750" cy="549275"/>
          </a:xfrm>
          <a:prstGeom prst="rect">
            <a:avLst/>
          </a:prstGeom>
          <a:noFill/>
          <a:ln w="9525">
            <a:noFill/>
            <a:miter lim="800000"/>
            <a:headEnd/>
            <a:tailEnd/>
          </a:ln>
        </p:spPr>
        <p:txBody>
          <a:bodyPr>
            <a:spAutoFit/>
          </a:bodyPr>
          <a:lstStyle/>
          <a:p>
            <a:r>
              <a:rPr lang="ro-RO" sz="3000" b="1">
                <a:solidFill>
                  <a:srgbClr val="00AEEF"/>
                </a:solidFill>
              </a:rPr>
              <a:t>Drepturi și responsabilități</a:t>
            </a:r>
            <a:endParaRPr lang="en-GB" sz="3000" b="1">
              <a:solidFill>
                <a:srgbClr val="00AEEF"/>
              </a:solidFill>
            </a:endParaRPr>
          </a:p>
        </p:txBody>
      </p:sp>
      <p:sp>
        <p:nvSpPr>
          <p:cNvPr id="4102" name="Text Box 6"/>
          <p:cNvSpPr txBox="1">
            <a:spLocks noChangeArrowheads="1"/>
          </p:cNvSpPr>
          <p:nvPr/>
        </p:nvSpPr>
        <p:spPr bwMode="auto">
          <a:xfrm>
            <a:off x="0" y="0"/>
            <a:ext cx="9144000" cy="600075"/>
          </a:xfrm>
          <a:prstGeom prst="rect">
            <a:avLst/>
          </a:prstGeom>
          <a:solidFill>
            <a:srgbClr val="00AEEF"/>
          </a:solidFill>
          <a:ln w="9525">
            <a:noFill/>
            <a:miter lim="800000"/>
            <a:headEnd/>
            <a:tailEnd/>
          </a:ln>
        </p:spPr>
        <p:txBody>
          <a:bodyPr>
            <a:spAutoFit/>
          </a:bodyPr>
          <a:lstStyle/>
          <a:p>
            <a:endParaRPr lang="en-US" sz="1100" b="1">
              <a:solidFill>
                <a:schemeClr val="bg1"/>
              </a:solidFill>
            </a:endParaRPr>
          </a:p>
          <a:p>
            <a:r>
              <a:rPr lang="en-US" sz="1100" b="1">
                <a:solidFill>
                  <a:schemeClr val="bg1"/>
                </a:solidFill>
              </a:rPr>
              <a:t>     </a:t>
            </a:r>
            <a:r>
              <a:rPr lang="ro-RO" sz="1100" b="1">
                <a:solidFill>
                  <a:schemeClr val="bg1"/>
                </a:solidFill>
              </a:rPr>
              <a:t>LIBERTATE ÎN CRISTOS </a:t>
            </a:r>
            <a:r>
              <a:rPr lang="en-US" sz="1100" b="1">
                <a:solidFill>
                  <a:schemeClr val="bg1"/>
                </a:solidFill>
              </a:rPr>
              <a:t>| </a:t>
            </a:r>
            <a:r>
              <a:rPr lang="ro-RO" sz="1100" b="1">
                <a:solidFill>
                  <a:schemeClr val="bg1"/>
                </a:solidFill>
              </a:rPr>
              <a:t>SESIUNEA </a:t>
            </a:r>
            <a:r>
              <a:rPr lang="en-US" sz="1100" b="1">
                <a:solidFill>
                  <a:schemeClr val="bg1"/>
                </a:solidFill>
              </a:rPr>
              <a:t>11</a:t>
            </a:r>
            <a:r>
              <a:rPr lang="ro-RO" sz="1100" b="1">
                <a:solidFill>
                  <a:schemeClr val="bg1"/>
                </a:solidFill>
              </a:rPr>
              <a:t> </a:t>
            </a:r>
            <a:r>
              <a:rPr lang="en-US" sz="1100" b="1">
                <a:solidFill>
                  <a:schemeClr val="bg1"/>
                </a:solidFill>
              </a:rPr>
              <a:t>| </a:t>
            </a:r>
            <a:r>
              <a:rPr lang="ro-RO" sz="1100" b="1">
                <a:solidFill>
                  <a:schemeClr val="bg1"/>
                </a:solidFill>
              </a:rPr>
              <a:t>RELAȚIILE CU ALȚII</a:t>
            </a:r>
            <a:endParaRPr lang="en-US" sz="1100" b="1">
              <a:solidFill>
                <a:schemeClr val="bg1"/>
              </a:solidFill>
            </a:endParaRPr>
          </a:p>
          <a:p>
            <a:endParaRPr lang="en-GB" sz="1100" b="1">
              <a:solidFill>
                <a:schemeClr val="bg1"/>
              </a:solidFill>
            </a:endParaRPr>
          </a:p>
        </p:txBody>
      </p:sp>
      <p:sp>
        <p:nvSpPr>
          <p:cNvPr id="4103" name="TextBox 8"/>
          <p:cNvSpPr txBox="1">
            <a:spLocks noChangeArrowheads="1"/>
          </p:cNvSpPr>
          <p:nvPr/>
        </p:nvSpPr>
        <p:spPr bwMode="auto">
          <a:xfrm>
            <a:off x="3629025" y="1795463"/>
            <a:ext cx="792163" cy="200025"/>
          </a:xfrm>
          <a:prstGeom prst="rect">
            <a:avLst/>
          </a:prstGeom>
          <a:solidFill>
            <a:schemeClr val="bg1"/>
          </a:solidFill>
          <a:ln w="9525">
            <a:noFill/>
            <a:miter lim="800000"/>
            <a:headEnd/>
            <a:tailEnd/>
          </a:ln>
        </p:spPr>
        <p:txBody>
          <a:bodyPr>
            <a:spAutoFit/>
          </a:bodyPr>
          <a:lstStyle/>
          <a:p>
            <a:endParaRPr lang="ro-RO" sz="700"/>
          </a:p>
        </p:txBody>
      </p:sp>
      <p:sp>
        <p:nvSpPr>
          <p:cNvPr id="4104" name="TextBox 9"/>
          <p:cNvSpPr txBox="1">
            <a:spLocks noChangeArrowheads="1"/>
          </p:cNvSpPr>
          <p:nvPr/>
        </p:nvSpPr>
        <p:spPr bwMode="auto">
          <a:xfrm>
            <a:off x="3924300" y="1733550"/>
            <a:ext cx="287338" cy="200025"/>
          </a:xfrm>
          <a:prstGeom prst="rect">
            <a:avLst/>
          </a:prstGeom>
          <a:solidFill>
            <a:schemeClr val="bg1"/>
          </a:solidFill>
          <a:ln w="9525">
            <a:noFill/>
            <a:miter lim="800000"/>
            <a:headEnd/>
            <a:tailEnd/>
          </a:ln>
        </p:spPr>
        <p:txBody>
          <a:bodyPr>
            <a:spAutoFit/>
          </a:bodyPr>
          <a:lstStyle/>
          <a:p>
            <a:endParaRPr lang="ro-RO" sz="700"/>
          </a:p>
        </p:txBody>
      </p:sp>
      <p:sp>
        <p:nvSpPr>
          <p:cNvPr id="8" name="Rectangle 7"/>
          <p:cNvSpPr/>
          <p:nvPr/>
        </p:nvSpPr>
        <p:spPr>
          <a:xfrm rot="196145">
            <a:off x="3633788" y="1725613"/>
            <a:ext cx="766762" cy="27781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spAutoFit/>
          </a:bodyPr>
          <a:lstStyle/>
          <a:p>
            <a:pPr algn="ctr">
              <a:defRPr/>
            </a:pPr>
            <a:r>
              <a:rPr lang="ro-RO" sz="600" b="1" dirty="0">
                <a:solidFill>
                  <a:schemeClr val="tx1"/>
                </a:solidFill>
                <a:latin typeface="Arial" pitchFamily="34" charset="0"/>
                <a:cs typeface="Arial" pitchFamily="34" charset="0"/>
              </a:rPr>
              <a:t>CARACTERUL EI</a:t>
            </a:r>
          </a:p>
        </p:txBody>
      </p:sp>
      <p:sp>
        <p:nvSpPr>
          <p:cNvPr id="11" name="Rectangle 10"/>
          <p:cNvSpPr/>
          <p:nvPr/>
        </p:nvSpPr>
        <p:spPr>
          <a:xfrm rot="21321640">
            <a:off x="4772025" y="1862138"/>
            <a:ext cx="725488" cy="277812"/>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spAutoFit/>
          </a:bodyPr>
          <a:lstStyle/>
          <a:p>
            <a:pPr algn="ctr">
              <a:defRPr/>
            </a:pPr>
            <a:r>
              <a:rPr lang="ro-RO" sz="600" b="1" dirty="0">
                <a:solidFill>
                  <a:schemeClr val="tx1"/>
                </a:solidFill>
                <a:latin typeface="Arial" pitchFamily="34" charset="0"/>
                <a:cs typeface="Arial" pitchFamily="34" charset="0"/>
              </a:rPr>
              <a:t>CARACTERUL LUI</a:t>
            </a:r>
          </a:p>
        </p:txBody>
      </p:sp>
      <p:sp>
        <p:nvSpPr>
          <p:cNvPr id="12" name="Rectangle 11"/>
          <p:cNvSpPr/>
          <p:nvPr/>
        </p:nvSpPr>
        <p:spPr>
          <a:xfrm rot="21321640">
            <a:off x="4702175" y="1962150"/>
            <a:ext cx="138113" cy="200025"/>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spAutoFit/>
          </a:bodyPr>
          <a:lstStyle/>
          <a:p>
            <a:pPr algn="ctr">
              <a:defRPr/>
            </a:pPr>
            <a:endParaRPr lang="ro-RO" sz="700" b="1" dirty="0">
              <a:solidFill>
                <a:schemeClr val="tx1"/>
              </a:solidFill>
            </a:endParaRPr>
          </a:p>
        </p:txBody>
      </p:sp>
      <p:cxnSp>
        <p:nvCxnSpPr>
          <p:cNvPr id="16" name="Straight Connector 15"/>
          <p:cNvCxnSpPr/>
          <p:nvPr/>
        </p:nvCxnSpPr>
        <p:spPr>
          <a:xfrm flipV="1">
            <a:off x="4772025" y="1804988"/>
            <a:ext cx="71438" cy="71437"/>
          </a:xfrm>
          <a:prstGeom prst="line">
            <a:avLst/>
          </a:prstGeom>
          <a:ln w="31750" cmpd="sng">
            <a:solidFill>
              <a:schemeClr val="tx1"/>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TextBox 2"/>
          <p:cNvSpPr txBox="1">
            <a:spLocks noChangeArrowheads="1"/>
          </p:cNvSpPr>
          <p:nvPr/>
        </p:nvSpPr>
        <p:spPr bwMode="auto">
          <a:xfrm>
            <a:off x="539750" y="785813"/>
            <a:ext cx="6889750" cy="549275"/>
          </a:xfrm>
          <a:prstGeom prst="rect">
            <a:avLst/>
          </a:prstGeom>
          <a:noFill/>
          <a:ln w="9525">
            <a:noFill/>
            <a:miter lim="800000"/>
            <a:headEnd/>
            <a:tailEnd/>
          </a:ln>
        </p:spPr>
        <p:txBody>
          <a:bodyPr>
            <a:spAutoFit/>
          </a:bodyPr>
          <a:lstStyle/>
          <a:p>
            <a:r>
              <a:rPr lang="ro-RO" sz="3000" b="1">
                <a:solidFill>
                  <a:srgbClr val="00AEEF"/>
                </a:solidFill>
              </a:rPr>
              <a:t>Drepturi și responsabilități</a:t>
            </a:r>
            <a:endParaRPr lang="en-GB" sz="3000" b="1">
              <a:solidFill>
                <a:srgbClr val="00AEEF"/>
              </a:solidFill>
            </a:endParaRPr>
          </a:p>
        </p:txBody>
      </p:sp>
      <p:sp>
        <p:nvSpPr>
          <p:cNvPr id="7171" name="Rectangle 1"/>
          <p:cNvSpPr>
            <a:spLocks noChangeArrowheads="1"/>
          </p:cNvSpPr>
          <p:nvPr/>
        </p:nvSpPr>
        <p:spPr bwMode="auto">
          <a:xfrm>
            <a:off x="539750" y="1776413"/>
            <a:ext cx="8104188" cy="3243262"/>
          </a:xfrm>
          <a:prstGeom prst="rect">
            <a:avLst/>
          </a:prstGeom>
          <a:noFill/>
          <a:ln w="9525">
            <a:noFill/>
            <a:miter lim="800000"/>
            <a:headEnd/>
            <a:tailEnd/>
          </a:ln>
        </p:spPr>
        <p:txBody>
          <a:bodyPr>
            <a:spAutoFit/>
          </a:bodyPr>
          <a:lstStyle/>
          <a:p>
            <a:pPr>
              <a:spcBef>
                <a:spcPct val="75000"/>
              </a:spcBef>
              <a:tabLst>
                <a:tab pos="6008688" algn="l"/>
              </a:tabLst>
            </a:pPr>
            <a:r>
              <a:rPr lang="vi-VN" sz="2100" b="1">
                <a:solidFill>
                  <a:srgbClr val="EC008C"/>
                </a:solidFill>
              </a:rPr>
              <a:t>„Cine ești tu, care judeci pe robul altuia? Dacă stă în picioare sau cade, este treaba stăpânului său; totuși, va sta în picioare, căci Domnul are putere să-l întărească pentru ca să stea.”</a:t>
            </a:r>
            <a:r>
              <a:rPr lang="en-GB" sz="2100" b="1">
                <a:solidFill>
                  <a:srgbClr val="6D6F71"/>
                </a:solidFill>
              </a:rPr>
              <a:t>	</a:t>
            </a:r>
            <a:r>
              <a:rPr lang="en-GB" sz="1600" b="1">
                <a:solidFill>
                  <a:srgbClr val="6D6F71"/>
                </a:solidFill>
              </a:rPr>
              <a:t>(</a:t>
            </a:r>
            <a:r>
              <a:rPr lang="ro-RO" sz="1600" b="1">
                <a:solidFill>
                  <a:srgbClr val="6D6F71"/>
                </a:solidFill>
              </a:rPr>
              <a:t>Romani </a:t>
            </a:r>
            <a:r>
              <a:rPr lang="en-GB" sz="1600" b="1">
                <a:solidFill>
                  <a:srgbClr val="6D6F71"/>
                </a:solidFill>
              </a:rPr>
              <a:t>14:4)</a:t>
            </a:r>
            <a:endParaRPr lang="vi-VN" sz="2100" b="1">
              <a:solidFill>
                <a:srgbClr val="EC008C"/>
              </a:solidFill>
            </a:endParaRPr>
          </a:p>
          <a:p>
            <a:pPr>
              <a:spcBef>
                <a:spcPct val="75000"/>
              </a:spcBef>
              <a:tabLst>
                <a:tab pos="6008688" algn="l"/>
              </a:tabLst>
            </a:pPr>
            <a:r>
              <a:rPr lang="vi-VN" sz="2100" b="1">
                <a:solidFill>
                  <a:srgbClr val="EC008C"/>
                </a:solidFill>
              </a:rPr>
              <a:t>„Nu faceți nimic din duh de ceartă sau din slavă deșartă; ci în smerenie fiecare să privească pe altul mai presus de el însuși. Fiecare din voi să se uite nu la foloasele lui, ci și la foloasele altora. Să aveți în voi gândul acesta, care era și în Cristos Isus.”</a:t>
            </a:r>
            <a:r>
              <a:rPr lang="en-GB" sz="2100" b="1">
                <a:solidFill>
                  <a:srgbClr val="EC008C"/>
                </a:solidFill>
              </a:rPr>
              <a:t>	</a:t>
            </a:r>
            <a:r>
              <a:rPr lang="en-GB" sz="1600" b="1">
                <a:solidFill>
                  <a:srgbClr val="6D6F71"/>
                </a:solidFill>
              </a:rPr>
              <a:t>(</a:t>
            </a:r>
            <a:r>
              <a:rPr lang="ro-RO" sz="1600" b="1">
                <a:solidFill>
                  <a:srgbClr val="6D6F71"/>
                </a:solidFill>
              </a:rPr>
              <a:t>Filipeni </a:t>
            </a:r>
            <a:r>
              <a:rPr lang="en-GB" sz="1600" b="1">
                <a:solidFill>
                  <a:srgbClr val="6D6F71"/>
                </a:solidFill>
              </a:rPr>
              <a:t>2:3-5)</a:t>
            </a:r>
            <a:endParaRPr lang="en-US" sz="1600" b="1">
              <a:solidFill>
                <a:srgbClr val="6D6F71"/>
              </a:solidFill>
            </a:endParaRPr>
          </a:p>
        </p:txBody>
      </p:sp>
      <p:sp>
        <p:nvSpPr>
          <p:cNvPr id="5124" name="Text Box 6"/>
          <p:cNvSpPr txBox="1">
            <a:spLocks noChangeArrowheads="1"/>
          </p:cNvSpPr>
          <p:nvPr/>
        </p:nvSpPr>
        <p:spPr bwMode="auto">
          <a:xfrm>
            <a:off x="0" y="0"/>
            <a:ext cx="9144000" cy="600075"/>
          </a:xfrm>
          <a:prstGeom prst="rect">
            <a:avLst/>
          </a:prstGeom>
          <a:solidFill>
            <a:srgbClr val="00AEEF"/>
          </a:solidFill>
          <a:ln w="9525">
            <a:noFill/>
            <a:miter lim="800000"/>
            <a:headEnd/>
            <a:tailEnd/>
          </a:ln>
        </p:spPr>
        <p:txBody>
          <a:bodyPr>
            <a:spAutoFit/>
          </a:bodyPr>
          <a:lstStyle/>
          <a:p>
            <a:endParaRPr lang="en-US" sz="1100" b="1">
              <a:solidFill>
                <a:schemeClr val="bg1"/>
              </a:solidFill>
            </a:endParaRPr>
          </a:p>
          <a:p>
            <a:r>
              <a:rPr lang="en-US" sz="1100" b="1">
                <a:solidFill>
                  <a:schemeClr val="bg1"/>
                </a:solidFill>
              </a:rPr>
              <a:t>     </a:t>
            </a:r>
            <a:r>
              <a:rPr lang="ro-RO" sz="1100" b="1">
                <a:solidFill>
                  <a:schemeClr val="bg1"/>
                </a:solidFill>
              </a:rPr>
              <a:t>LIBERTATE ÎN CRISTOS </a:t>
            </a:r>
            <a:r>
              <a:rPr lang="en-US" sz="1100" b="1">
                <a:solidFill>
                  <a:schemeClr val="bg1"/>
                </a:solidFill>
              </a:rPr>
              <a:t>| </a:t>
            </a:r>
            <a:r>
              <a:rPr lang="ro-RO" sz="1100" b="1">
                <a:solidFill>
                  <a:schemeClr val="bg1"/>
                </a:solidFill>
              </a:rPr>
              <a:t>SESIUNEA </a:t>
            </a:r>
            <a:r>
              <a:rPr lang="en-US" sz="1100" b="1">
                <a:solidFill>
                  <a:schemeClr val="bg1"/>
                </a:solidFill>
              </a:rPr>
              <a:t>11</a:t>
            </a:r>
            <a:r>
              <a:rPr lang="ro-RO" sz="1100" b="1">
                <a:solidFill>
                  <a:schemeClr val="bg1"/>
                </a:solidFill>
              </a:rPr>
              <a:t> </a:t>
            </a:r>
            <a:r>
              <a:rPr lang="en-US" sz="1100" b="1">
                <a:solidFill>
                  <a:schemeClr val="bg1"/>
                </a:solidFill>
              </a:rPr>
              <a:t>| </a:t>
            </a:r>
            <a:r>
              <a:rPr lang="ro-RO" sz="1100" b="1">
                <a:solidFill>
                  <a:schemeClr val="bg1"/>
                </a:solidFill>
              </a:rPr>
              <a:t>RELAȚIILE CU ALȚII</a:t>
            </a:r>
            <a:endParaRPr lang="en-US" sz="1100" b="1">
              <a:solidFill>
                <a:schemeClr val="bg1"/>
              </a:solidFill>
            </a:endParaRPr>
          </a:p>
          <a:p>
            <a:endParaRPr lang="en-GB" sz="1100" b="1">
              <a:solidFill>
                <a:schemeClr val="bg1"/>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7171">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4" descr="HisOwnCharacter"/>
          <p:cNvPicPr>
            <a:picLocks noChangeAspect="1" noChangeArrowheads="1"/>
          </p:cNvPicPr>
          <p:nvPr/>
        </p:nvPicPr>
        <p:blipFill>
          <a:blip r:embed="rId3" cstate="print">
            <a:clrChange>
              <a:clrFrom>
                <a:srgbClr val="FDFDFD"/>
              </a:clrFrom>
              <a:clrTo>
                <a:srgbClr val="FDFDFD">
                  <a:alpha val="0"/>
                </a:srgbClr>
              </a:clrTo>
            </a:clrChange>
          </a:blip>
          <a:srcRect/>
          <a:stretch>
            <a:fillRect/>
          </a:stretch>
        </p:blipFill>
        <p:spPr bwMode="auto">
          <a:xfrm>
            <a:off x="1908175" y="1347788"/>
            <a:ext cx="5243513" cy="3062287"/>
          </a:xfrm>
          <a:prstGeom prst="rect">
            <a:avLst/>
          </a:prstGeom>
          <a:noFill/>
          <a:ln w="9525">
            <a:noFill/>
            <a:miter lim="800000"/>
            <a:headEnd/>
            <a:tailEnd/>
          </a:ln>
        </p:spPr>
      </p:pic>
      <p:sp>
        <p:nvSpPr>
          <p:cNvPr id="6147" name="Rectangle 10"/>
          <p:cNvSpPr>
            <a:spLocks noChangeArrowheads="1"/>
          </p:cNvSpPr>
          <p:nvPr/>
        </p:nvSpPr>
        <p:spPr bwMode="auto">
          <a:xfrm>
            <a:off x="1000125" y="4284663"/>
            <a:ext cx="3571875" cy="427037"/>
          </a:xfrm>
          <a:prstGeom prst="rect">
            <a:avLst/>
          </a:prstGeom>
          <a:noFill/>
          <a:ln w="9525">
            <a:noFill/>
            <a:miter lim="800000"/>
            <a:headEnd/>
            <a:tailEnd/>
          </a:ln>
        </p:spPr>
        <p:txBody>
          <a:bodyPr>
            <a:spAutoFit/>
          </a:bodyPr>
          <a:lstStyle/>
          <a:p>
            <a:pPr algn="ctr">
              <a:spcBef>
                <a:spcPts val="3000"/>
              </a:spcBef>
            </a:pPr>
            <a:r>
              <a:rPr lang="ro-RO" sz="2200" b="1">
                <a:solidFill>
                  <a:srgbClr val="EC008C"/>
                </a:solidFill>
              </a:rPr>
              <a:t>Nevoile ei</a:t>
            </a:r>
            <a:endParaRPr lang="en-US" sz="2200" b="1">
              <a:solidFill>
                <a:srgbClr val="6D6F71"/>
              </a:solidFill>
            </a:endParaRPr>
          </a:p>
        </p:txBody>
      </p:sp>
      <p:sp>
        <p:nvSpPr>
          <p:cNvPr id="6148" name="Rectangle 10"/>
          <p:cNvSpPr>
            <a:spLocks noChangeArrowheads="1"/>
          </p:cNvSpPr>
          <p:nvPr/>
        </p:nvSpPr>
        <p:spPr bwMode="auto">
          <a:xfrm>
            <a:off x="4572000" y="4284663"/>
            <a:ext cx="3571875" cy="427037"/>
          </a:xfrm>
          <a:prstGeom prst="rect">
            <a:avLst/>
          </a:prstGeom>
          <a:noFill/>
          <a:ln w="9525">
            <a:noFill/>
            <a:miter lim="800000"/>
            <a:headEnd/>
            <a:tailEnd/>
          </a:ln>
        </p:spPr>
        <p:txBody>
          <a:bodyPr>
            <a:spAutoFit/>
          </a:bodyPr>
          <a:lstStyle/>
          <a:p>
            <a:pPr algn="ctr">
              <a:spcBef>
                <a:spcPts val="3000"/>
              </a:spcBef>
            </a:pPr>
            <a:r>
              <a:rPr lang="ro-RO" sz="2200" b="1">
                <a:solidFill>
                  <a:srgbClr val="EC008C"/>
                </a:solidFill>
              </a:rPr>
              <a:t>Nevoile lui</a:t>
            </a:r>
            <a:endParaRPr lang="en-US" sz="2200" b="1">
              <a:solidFill>
                <a:srgbClr val="6D6F71"/>
              </a:solidFill>
            </a:endParaRPr>
          </a:p>
        </p:txBody>
      </p:sp>
      <p:sp>
        <p:nvSpPr>
          <p:cNvPr id="6149" name="TextBox 2"/>
          <p:cNvSpPr txBox="1">
            <a:spLocks noChangeArrowheads="1"/>
          </p:cNvSpPr>
          <p:nvPr/>
        </p:nvSpPr>
        <p:spPr bwMode="auto">
          <a:xfrm>
            <a:off x="539750" y="785813"/>
            <a:ext cx="6889750" cy="549275"/>
          </a:xfrm>
          <a:prstGeom prst="rect">
            <a:avLst/>
          </a:prstGeom>
          <a:noFill/>
          <a:ln w="9525">
            <a:noFill/>
            <a:miter lim="800000"/>
            <a:headEnd/>
            <a:tailEnd/>
          </a:ln>
        </p:spPr>
        <p:txBody>
          <a:bodyPr>
            <a:spAutoFit/>
          </a:bodyPr>
          <a:lstStyle/>
          <a:p>
            <a:r>
              <a:rPr lang="ro-RO" sz="3000" b="1">
                <a:solidFill>
                  <a:srgbClr val="00AEEF"/>
                </a:solidFill>
              </a:rPr>
              <a:t>Drepturi și responsabilități</a:t>
            </a:r>
            <a:endParaRPr lang="en-GB" sz="3000" b="1">
              <a:solidFill>
                <a:srgbClr val="00AEEF"/>
              </a:solidFill>
            </a:endParaRPr>
          </a:p>
        </p:txBody>
      </p:sp>
      <p:sp>
        <p:nvSpPr>
          <p:cNvPr id="6150" name="Text Box 6"/>
          <p:cNvSpPr txBox="1">
            <a:spLocks noChangeArrowheads="1"/>
          </p:cNvSpPr>
          <p:nvPr/>
        </p:nvSpPr>
        <p:spPr bwMode="auto">
          <a:xfrm>
            <a:off x="0" y="0"/>
            <a:ext cx="9144000" cy="600075"/>
          </a:xfrm>
          <a:prstGeom prst="rect">
            <a:avLst/>
          </a:prstGeom>
          <a:solidFill>
            <a:srgbClr val="00AEEF"/>
          </a:solidFill>
          <a:ln w="9525">
            <a:noFill/>
            <a:miter lim="800000"/>
            <a:headEnd/>
            <a:tailEnd/>
          </a:ln>
        </p:spPr>
        <p:txBody>
          <a:bodyPr>
            <a:spAutoFit/>
          </a:bodyPr>
          <a:lstStyle/>
          <a:p>
            <a:endParaRPr lang="en-US" sz="1100" b="1">
              <a:solidFill>
                <a:schemeClr val="bg1"/>
              </a:solidFill>
            </a:endParaRPr>
          </a:p>
          <a:p>
            <a:r>
              <a:rPr lang="en-US" sz="1100" b="1">
                <a:solidFill>
                  <a:schemeClr val="bg1"/>
                </a:solidFill>
              </a:rPr>
              <a:t>     </a:t>
            </a:r>
            <a:r>
              <a:rPr lang="ro-RO" sz="1100" b="1">
                <a:solidFill>
                  <a:schemeClr val="bg1"/>
                </a:solidFill>
              </a:rPr>
              <a:t>LIBERTATE ÎN CRISTOS </a:t>
            </a:r>
            <a:r>
              <a:rPr lang="en-US" sz="1100" b="1">
                <a:solidFill>
                  <a:schemeClr val="bg1"/>
                </a:solidFill>
              </a:rPr>
              <a:t>| </a:t>
            </a:r>
            <a:r>
              <a:rPr lang="ro-RO" sz="1100" b="1">
                <a:solidFill>
                  <a:schemeClr val="bg1"/>
                </a:solidFill>
              </a:rPr>
              <a:t>SESIUNEA </a:t>
            </a:r>
            <a:r>
              <a:rPr lang="en-US" sz="1100" b="1">
                <a:solidFill>
                  <a:schemeClr val="bg1"/>
                </a:solidFill>
              </a:rPr>
              <a:t>11</a:t>
            </a:r>
            <a:r>
              <a:rPr lang="ro-RO" sz="1100" b="1">
                <a:solidFill>
                  <a:schemeClr val="bg1"/>
                </a:solidFill>
              </a:rPr>
              <a:t> </a:t>
            </a:r>
            <a:r>
              <a:rPr lang="en-US" sz="1100" b="1">
                <a:solidFill>
                  <a:schemeClr val="bg1"/>
                </a:solidFill>
              </a:rPr>
              <a:t>| </a:t>
            </a:r>
            <a:r>
              <a:rPr lang="ro-RO" sz="1100" b="1">
                <a:solidFill>
                  <a:schemeClr val="bg1"/>
                </a:solidFill>
              </a:rPr>
              <a:t>RELAȚIILE CU ALȚII</a:t>
            </a:r>
            <a:endParaRPr lang="en-US" sz="1100" b="1">
              <a:solidFill>
                <a:schemeClr val="bg1"/>
              </a:solidFill>
            </a:endParaRPr>
          </a:p>
          <a:p>
            <a:endParaRPr lang="en-GB" sz="1100" b="1">
              <a:solidFill>
                <a:schemeClr val="bg1"/>
              </a:solidFill>
            </a:endParaRPr>
          </a:p>
        </p:txBody>
      </p:sp>
      <p:sp>
        <p:nvSpPr>
          <p:cNvPr id="6151" name="TextBox 7"/>
          <p:cNvSpPr txBox="1">
            <a:spLocks noChangeArrowheads="1"/>
          </p:cNvSpPr>
          <p:nvPr/>
        </p:nvSpPr>
        <p:spPr bwMode="auto">
          <a:xfrm>
            <a:off x="3629025" y="1804988"/>
            <a:ext cx="798513" cy="200025"/>
          </a:xfrm>
          <a:prstGeom prst="rect">
            <a:avLst/>
          </a:prstGeom>
          <a:solidFill>
            <a:schemeClr val="bg1"/>
          </a:solidFill>
          <a:ln w="9525">
            <a:noFill/>
            <a:miter lim="800000"/>
            <a:headEnd/>
            <a:tailEnd/>
          </a:ln>
        </p:spPr>
        <p:txBody>
          <a:bodyPr>
            <a:spAutoFit/>
          </a:bodyPr>
          <a:lstStyle/>
          <a:p>
            <a:endParaRPr lang="ro-RO" sz="700"/>
          </a:p>
        </p:txBody>
      </p:sp>
      <p:sp>
        <p:nvSpPr>
          <p:cNvPr id="6152" name="TextBox 8"/>
          <p:cNvSpPr txBox="1">
            <a:spLocks noChangeArrowheads="1"/>
          </p:cNvSpPr>
          <p:nvPr/>
        </p:nvSpPr>
        <p:spPr bwMode="auto">
          <a:xfrm>
            <a:off x="3924300" y="1733550"/>
            <a:ext cx="287338" cy="200025"/>
          </a:xfrm>
          <a:prstGeom prst="rect">
            <a:avLst/>
          </a:prstGeom>
          <a:solidFill>
            <a:schemeClr val="bg1"/>
          </a:solidFill>
          <a:ln w="9525">
            <a:noFill/>
            <a:miter lim="800000"/>
            <a:headEnd/>
            <a:tailEnd/>
          </a:ln>
        </p:spPr>
        <p:txBody>
          <a:bodyPr>
            <a:spAutoFit/>
          </a:bodyPr>
          <a:lstStyle/>
          <a:p>
            <a:endParaRPr lang="ro-RO" sz="700"/>
          </a:p>
        </p:txBody>
      </p:sp>
      <p:sp>
        <p:nvSpPr>
          <p:cNvPr id="10" name="Rectangle 9"/>
          <p:cNvSpPr/>
          <p:nvPr/>
        </p:nvSpPr>
        <p:spPr>
          <a:xfrm rot="421695">
            <a:off x="3636963" y="1706563"/>
            <a:ext cx="731837" cy="27622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spAutoFit/>
          </a:bodyPr>
          <a:lstStyle/>
          <a:p>
            <a:pPr algn="ctr">
              <a:defRPr/>
            </a:pPr>
            <a:r>
              <a:rPr lang="ro-RO" sz="600" b="1" dirty="0">
                <a:solidFill>
                  <a:schemeClr val="tx1"/>
                </a:solidFill>
                <a:latin typeface="Arial" pitchFamily="34" charset="0"/>
                <a:cs typeface="Arial" pitchFamily="34" charset="0"/>
              </a:rPr>
              <a:t>CARACTERUL LUI</a:t>
            </a:r>
          </a:p>
        </p:txBody>
      </p:sp>
      <p:sp>
        <p:nvSpPr>
          <p:cNvPr id="11" name="Rectangle 10"/>
          <p:cNvSpPr/>
          <p:nvPr/>
        </p:nvSpPr>
        <p:spPr>
          <a:xfrm rot="21321640">
            <a:off x="4699000" y="1849438"/>
            <a:ext cx="785813" cy="277812"/>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spAutoFit/>
          </a:bodyPr>
          <a:lstStyle/>
          <a:p>
            <a:pPr algn="ctr">
              <a:defRPr/>
            </a:pPr>
            <a:r>
              <a:rPr lang="ro-RO" sz="600" b="1" dirty="0">
                <a:solidFill>
                  <a:schemeClr val="tx1"/>
                </a:solidFill>
                <a:latin typeface="Arial" pitchFamily="34" charset="0"/>
                <a:cs typeface="Arial" pitchFamily="34" charset="0"/>
              </a:rPr>
              <a:t>CARACTERUL  EI</a:t>
            </a:r>
          </a:p>
        </p:txBody>
      </p:sp>
      <p:sp>
        <p:nvSpPr>
          <p:cNvPr id="12" name="Rectangle 11"/>
          <p:cNvSpPr/>
          <p:nvPr/>
        </p:nvSpPr>
        <p:spPr>
          <a:xfrm rot="21321640">
            <a:off x="4702175" y="1962150"/>
            <a:ext cx="138113" cy="200025"/>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spAutoFit/>
          </a:bodyPr>
          <a:lstStyle/>
          <a:p>
            <a:pPr algn="ctr">
              <a:defRPr/>
            </a:pPr>
            <a:endParaRPr lang="ro-RO" sz="700" b="1" dirty="0">
              <a:solidFill>
                <a:schemeClr val="tx1"/>
              </a:solidFill>
            </a:endParaRPr>
          </a:p>
        </p:txBody>
      </p:sp>
      <p:cxnSp>
        <p:nvCxnSpPr>
          <p:cNvPr id="13" name="Straight Connector 12"/>
          <p:cNvCxnSpPr/>
          <p:nvPr/>
        </p:nvCxnSpPr>
        <p:spPr>
          <a:xfrm flipV="1">
            <a:off x="4699000" y="1839913"/>
            <a:ext cx="73025" cy="73025"/>
          </a:xfrm>
          <a:prstGeom prst="line">
            <a:avLst/>
          </a:prstGeom>
          <a:ln w="31750" cmpd="sng">
            <a:solidFill>
              <a:schemeClr val="tx1"/>
            </a:solidFill>
          </a:ln>
        </p:spPr>
        <p:style>
          <a:lnRef idx="1">
            <a:schemeClr val="accent1"/>
          </a:lnRef>
          <a:fillRef idx="0">
            <a:schemeClr val="accent1"/>
          </a:fillRef>
          <a:effectRef idx="0">
            <a:schemeClr val="accent1"/>
          </a:effectRef>
          <a:fontRef idx="minor">
            <a:schemeClr val="tx1"/>
          </a:fontRef>
        </p:style>
      </p:cxnSp>
    </p:spTree>
  </p:cSld>
  <p:clrMapOvr>
    <a:masterClrMapping/>
  </p:clrMapOvr>
  <p:transition>
    <p:dissolve/>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7" descr="LogInYourEye"/>
          <p:cNvPicPr>
            <a:picLocks noChangeAspect="1" noChangeArrowheads="1"/>
          </p:cNvPicPr>
          <p:nvPr/>
        </p:nvPicPr>
        <p:blipFill>
          <a:blip r:embed="rId3" cstate="print">
            <a:clrChange>
              <a:clrFrom>
                <a:srgbClr val="FDFDFD"/>
              </a:clrFrom>
              <a:clrTo>
                <a:srgbClr val="FDFDFD">
                  <a:alpha val="0"/>
                </a:srgbClr>
              </a:clrTo>
            </a:clrChange>
          </a:blip>
          <a:srcRect/>
          <a:stretch>
            <a:fillRect/>
          </a:stretch>
        </p:blipFill>
        <p:spPr bwMode="auto">
          <a:xfrm>
            <a:off x="4786313" y="2540000"/>
            <a:ext cx="3457575" cy="2389188"/>
          </a:xfrm>
          <a:prstGeom prst="rect">
            <a:avLst/>
          </a:prstGeom>
          <a:noFill/>
          <a:ln w="9525">
            <a:noFill/>
            <a:miter lim="800000"/>
            <a:headEnd/>
            <a:tailEnd/>
          </a:ln>
        </p:spPr>
      </p:pic>
      <p:sp>
        <p:nvSpPr>
          <p:cNvPr id="23556" name="Rectangle 5"/>
          <p:cNvSpPr>
            <a:spLocks noChangeArrowheads="1"/>
          </p:cNvSpPr>
          <p:nvPr/>
        </p:nvSpPr>
        <p:spPr bwMode="auto">
          <a:xfrm>
            <a:off x="539750" y="2540000"/>
            <a:ext cx="3888234" cy="1785104"/>
          </a:xfrm>
          <a:prstGeom prst="rect">
            <a:avLst/>
          </a:prstGeom>
          <a:noFill/>
          <a:ln w="9525">
            <a:noFill/>
            <a:miter lim="800000"/>
            <a:headEnd/>
            <a:tailEnd/>
          </a:ln>
        </p:spPr>
        <p:txBody>
          <a:bodyPr wrap="square">
            <a:spAutoFit/>
          </a:bodyPr>
          <a:lstStyle/>
          <a:p>
            <a:r>
              <a:rPr lang="ro-RO" sz="2200" b="1" dirty="0">
                <a:solidFill>
                  <a:srgbClr val="6D6F71"/>
                </a:solidFill>
              </a:rPr>
              <a:t>Când suntem doar căldicei în relația cu Dumnezeu, avem tendința de a trece cu vederea păcatul nostru și de a vedea păcatul altora.</a:t>
            </a:r>
            <a:endParaRPr lang="en-GB" sz="2200" b="1" dirty="0">
              <a:solidFill>
                <a:srgbClr val="6D6F71"/>
              </a:solidFill>
            </a:endParaRPr>
          </a:p>
        </p:txBody>
      </p:sp>
      <p:sp>
        <p:nvSpPr>
          <p:cNvPr id="7172" name="TextBox 2"/>
          <p:cNvSpPr txBox="1">
            <a:spLocks noChangeArrowheads="1"/>
          </p:cNvSpPr>
          <p:nvPr/>
        </p:nvSpPr>
        <p:spPr bwMode="auto">
          <a:xfrm>
            <a:off x="539750" y="879475"/>
            <a:ext cx="8064500" cy="554038"/>
          </a:xfrm>
          <a:prstGeom prst="rect">
            <a:avLst/>
          </a:prstGeom>
          <a:noFill/>
          <a:ln w="9525">
            <a:noFill/>
            <a:miter lim="800000"/>
            <a:headEnd/>
            <a:tailEnd/>
          </a:ln>
        </p:spPr>
        <p:txBody>
          <a:bodyPr>
            <a:spAutoFit/>
          </a:bodyPr>
          <a:lstStyle/>
          <a:p>
            <a:r>
              <a:rPr lang="ro-RO" sz="3000" b="1">
                <a:solidFill>
                  <a:srgbClr val="00AEEF"/>
                </a:solidFill>
              </a:rPr>
              <a:t>Să fim conștienți de păcatele noastre</a:t>
            </a:r>
            <a:endParaRPr lang="en-GB" sz="3000" b="1">
              <a:solidFill>
                <a:srgbClr val="00AEEF"/>
              </a:solidFill>
            </a:endParaRPr>
          </a:p>
        </p:txBody>
      </p:sp>
      <p:sp>
        <p:nvSpPr>
          <p:cNvPr id="7173" name="Rectangle 1"/>
          <p:cNvSpPr>
            <a:spLocks noChangeArrowheads="1"/>
          </p:cNvSpPr>
          <p:nvPr/>
        </p:nvSpPr>
        <p:spPr bwMode="auto">
          <a:xfrm>
            <a:off x="539750" y="1601788"/>
            <a:ext cx="7920682" cy="769441"/>
          </a:xfrm>
          <a:prstGeom prst="rect">
            <a:avLst/>
          </a:prstGeom>
          <a:noFill/>
          <a:ln w="9525">
            <a:noFill/>
            <a:miter lim="800000"/>
            <a:headEnd/>
            <a:tailEnd/>
          </a:ln>
        </p:spPr>
        <p:txBody>
          <a:bodyPr wrap="square">
            <a:spAutoFit/>
          </a:bodyPr>
          <a:lstStyle/>
          <a:p>
            <a:pPr>
              <a:spcBef>
                <a:spcPct val="75000"/>
              </a:spcBef>
            </a:pPr>
            <a:r>
              <a:rPr lang="ro-RO" sz="2200" b="1" dirty="0">
                <a:solidFill>
                  <a:srgbClr val="EC008C"/>
                </a:solidFill>
              </a:rPr>
              <a:t>Când Îl vedem pe Dumnezeu așa cum este, nu devenim conștienți de păcatele altora, ci de propriul nostru păcat.</a:t>
            </a:r>
            <a:endParaRPr lang="en-GB" sz="2200" b="1" dirty="0">
              <a:solidFill>
                <a:srgbClr val="EC008C"/>
              </a:solidFill>
            </a:endParaRPr>
          </a:p>
        </p:txBody>
      </p:sp>
      <p:sp>
        <p:nvSpPr>
          <p:cNvPr id="7174" name="Text Box 6"/>
          <p:cNvSpPr txBox="1">
            <a:spLocks noChangeArrowheads="1"/>
          </p:cNvSpPr>
          <p:nvPr/>
        </p:nvSpPr>
        <p:spPr bwMode="auto">
          <a:xfrm>
            <a:off x="0" y="0"/>
            <a:ext cx="9144000" cy="600075"/>
          </a:xfrm>
          <a:prstGeom prst="rect">
            <a:avLst/>
          </a:prstGeom>
          <a:solidFill>
            <a:srgbClr val="00AEEF"/>
          </a:solidFill>
          <a:ln w="9525">
            <a:noFill/>
            <a:miter lim="800000"/>
            <a:headEnd/>
            <a:tailEnd/>
          </a:ln>
        </p:spPr>
        <p:txBody>
          <a:bodyPr>
            <a:spAutoFit/>
          </a:bodyPr>
          <a:lstStyle/>
          <a:p>
            <a:endParaRPr lang="en-US" sz="1100" b="1">
              <a:solidFill>
                <a:schemeClr val="bg1"/>
              </a:solidFill>
            </a:endParaRPr>
          </a:p>
          <a:p>
            <a:r>
              <a:rPr lang="en-US" sz="1100" b="1">
                <a:solidFill>
                  <a:schemeClr val="bg1"/>
                </a:solidFill>
              </a:rPr>
              <a:t>     </a:t>
            </a:r>
            <a:r>
              <a:rPr lang="ro-RO" sz="1100" b="1">
                <a:solidFill>
                  <a:schemeClr val="bg1"/>
                </a:solidFill>
              </a:rPr>
              <a:t>LIBERTATE ÎN CRISTOS </a:t>
            </a:r>
            <a:r>
              <a:rPr lang="en-US" sz="1100" b="1">
                <a:solidFill>
                  <a:schemeClr val="bg1"/>
                </a:solidFill>
              </a:rPr>
              <a:t>| </a:t>
            </a:r>
            <a:r>
              <a:rPr lang="ro-RO" sz="1100" b="1">
                <a:solidFill>
                  <a:schemeClr val="bg1"/>
                </a:solidFill>
              </a:rPr>
              <a:t>SESIUNEA </a:t>
            </a:r>
            <a:r>
              <a:rPr lang="en-US" sz="1100" b="1">
                <a:solidFill>
                  <a:schemeClr val="bg1"/>
                </a:solidFill>
              </a:rPr>
              <a:t>11</a:t>
            </a:r>
            <a:r>
              <a:rPr lang="ro-RO" sz="1100" b="1">
                <a:solidFill>
                  <a:schemeClr val="bg1"/>
                </a:solidFill>
              </a:rPr>
              <a:t> </a:t>
            </a:r>
            <a:r>
              <a:rPr lang="en-US" sz="1100" b="1">
                <a:solidFill>
                  <a:schemeClr val="bg1"/>
                </a:solidFill>
              </a:rPr>
              <a:t>| </a:t>
            </a:r>
            <a:r>
              <a:rPr lang="ro-RO" sz="1100" b="1">
                <a:solidFill>
                  <a:schemeClr val="bg1"/>
                </a:solidFill>
              </a:rPr>
              <a:t>RELAȚIILE CU ALȚII</a:t>
            </a:r>
            <a:endParaRPr lang="en-US" sz="1100" b="1">
              <a:solidFill>
                <a:schemeClr val="bg1"/>
              </a:solidFill>
            </a:endParaRPr>
          </a:p>
          <a:p>
            <a:endParaRPr lang="en-GB" sz="1100" b="1">
              <a:solidFill>
                <a:schemeClr val="bg1"/>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3556">
                                            <p:txEl>
                                              <p:pRg st="0" end="0"/>
                                            </p:txEl>
                                          </p:spTgt>
                                        </p:tgtEl>
                                        <p:attrNameLst>
                                          <p:attrName>style.visibility</p:attrName>
                                        </p:attrNameLst>
                                      </p:cBhvr>
                                      <p:to>
                                        <p:strVal val="visible"/>
                                      </p:to>
                                    </p:set>
                                    <p:animEffect transition="in" filter="fade">
                                      <p:cBhvr>
                                        <p:cTn id="7" dur="1000"/>
                                        <p:tgtEl>
                                          <p:spTgt spid="2355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556" grpId="0" build="allAtOnce"/>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TextBox 2"/>
          <p:cNvSpPr txBox="1">
            <a:spLocks noChangeArrowheads="1"/>
          </p:cNvSpPr>
          <p:nvPr/>
        </p:nvSpPr>
        <p:spPr bwMode="auto">
          <a:xfrm>
            <a:off x="539750" y="881063"/>
            <a:ext cx="6889750" cy="549275"/>
          </a:xfrm>
          <a:prstGeom prst="rect">
            <a:avLst/>
          </a:prstGeom>
          <a:noFill/>
          <a:ln w="9525">
            <a:noFill/>
            <a:miter lim="800000"/>
            <a:headEnd/>
            <a:tailEnd/>
          </a:ln>
        </p:spPr>
        <p:txBody>
          <a:bodyPr>
            <a:spAutoFit/>
          </a:bodyPr>
          <a:lstStyle/>
          <a:p>
            <a:r>
              <a:rPr lang="ro-RO" sz="3000" b="1">
                <a:solidFill>
                  <a:srgbClr val="00AEEF"/>
                </a:solidFill>
              </a:rPr>
              <a:t>Pe ce punem accentul?</a:t>
            </a:r>
            <a:endParaRPr lang="en-GB" sz="3000" b="1">
              <a:solidFill>
                <a:srgbClr val="00AEEF"/>
              </a:solidFill>
            </a:endParaRPr>
          </a:p>
        </p:txBody>
      </p:sp>
      <p:sp>
        <p:nvSpPr>
          <p:cNvPr id="7171" name="Rectangle 1"/>
          <p:cNvSpPr>
            <a:spLocks noChangeArrowheads="1"/>
          </p:cNvSpPr>
          <p:nvPr/>
        </p:nvSpPr>
        <p:spPr bwMode="auto">
          <a:xfrm>
            <a:off x="539750" y="1776413"/>
            <a:ext cx="8032750" cy="2970212"/>
          </a:xfrm>
          <a:prstGeom prst="rect">
            <a:avLst/>
          </a:prstGeom>
          <a:noFill/>
          <a:ln w="9525">
            <a:noFill/>
            <a:miter lim="800000"/>
            <a:headEnd/>
            <a:tailEnd/>
          </a:ln>
        </p:spPr>
        <p:txBody>
          <a:bodyPr>
            <a:spAutoFit/>
          </a:bodyPr>
          <a:lstStyle/>
          <a:p>
            <a:pPr>
              <a:spcBef>
                <a:spcPct val="75000"/>
              </a:spcBef>
            </a:pPr>
            <a:r>
              <a:rPr lang="fr-FR" sz="2200" b="1">
                <a:solidFill>
                  <a:srgbClr val="EC008C"/>
                </a:solidFill>
              </a:rPr>
              <a:t>Au soții </a:t>
            </a:r>
            <a:r>
              <a:rPr lang="fr-FR" sz="2200" b="1">
                <a:solidFill>
                  <a:srgbClr val="00AEEF"/>
                </a:solidFill>
              </a:rPr>
              <a:t>dreptul</a:t>
            </a:r>
            <a:r>
              <a:rPr lang="fr-FR" sz="2200" b="1">
                <a:solidFill>
                  <a:srgbClr val="EC008C"/>
                </a:solidFill>
              </a:rPr>
              <a:t> de a se aștepta ca soțiile lor să fie supuse ... sau </a:t>
            </a:r>
            <a:r>
              <a:rPr lang="fr-FR" sz="2200" b="1">
                <a:solidFill>
                  <a:srgbClr val="00AEEF"/>
                </a:solidFill>
              </a:rPr>
              <a:t>responsabilitatea</a:t>
            </a:r>
            <a:r>
              <a:rPr lang="fr-FR" sz="2200" b="1">
                <a:solidFill>
                  <a:srgbClr val="EC008C"/>
                </a:solidFill>
              </a:rPr>
              <a:t> de a le iubi?</a:t>
            </a:r>
          </a:p>
          <a:p>
            <a:pPr>
              <a:spcBef>
                <a:spcPct val="75000"/>
              </a:spcBef>
            </a:pPr>
            <a:r>
              <a:rPr lang="vi-VN" sz="2200" b="1">
                <a:solidFill>
                  <a:srgbClr val="EC008C"/>
                </a:solidFill>
              </a:rPr>
              <a:t>Au părinții </a:t>
            </a:r>
            <a:r>
              <a:rPr lang="vi-VN" sz="2200" b="1">
                <a:solidFill>
                  <a:srgbClr val="00AEEF"/>
                </a:solidFill>
              </a:rPr>
              <a:t>dreptul</a:t>
            </a:r>
            <a:r>
              <a:rPr lang="vi-VN" sz="2200" b="1">
                <a:solidFill>
                  <a:srgbClr val="EC008C"/>
                </a:solidFill>
              </a:rPr>
              <a:t> de a se aștepta la ascultare din partea copiilor lor ... sau </a:t>
            </a:r>
            <a:r>
              <a:rPr lang="vi-VN" sz="2200" b="1">
                <a:solidFill>
                  <a:srgbClr val="00AEEF"/>
                </a:solidFill>
              </a:rPr>
              <a:t>responsabilitatea</a:t>
            </a:r>
            <a:r>
              <a:rPr lang="vi-VN" sz="2200" b="1">
                <a:solidFill>
                  <a:srgbClr val="EC008C"/>
                </a:solidFill>
              </a:rPr>
              <a:t> de a-i crește în învățătură și ascultare față de Domnul?</a:t>
            </a:r>
            <a:endParaRPr lang="ro-RO" sz="2200" b="1">
              <a:solidFill>
                <a:srgbClr val="EC008C"/>
              </a:solidFill>
            </a:endParaRPr>
          </a:p>
          <a:p>
            <a:pPr>
              <a:spcBef>
                <a:spcPct val="75000"/>
              </a:spcBef>
            </a:pPr>
            <a:r>
              <a:rPr lang="vi-VN" sz="2200" b="1">
                <a:solidFill>
                  <a:srgbClr val="EC008C"/>
                </a:solidFill>
              </a:rPr>
              <a:t>Accentuarea </a:t>
            </a:r>
            <a:r>
              <a:rPr lang="vi-VN" sz="2200" b="1">
                <a:solidFill>
                  <a:srgbClr val="00AEEF"/>
                </a:solidFill>
              </a:rPr>
              <a:t>drepturilor</a:t>
            </a:r>
            <a:r>
              <a:rPr lang="vi-VN" sz="2200" b="1">
                <a:solidFill>
                  <a:srgbClr val="EC008C"/>
                </a:solidFill>
              </a:rPr>
              <a:t> mai presus de </a:t>
            </a:r>
            <a:r>
              <a:rPr lang="vi-VN" sz="2200" b="1">
                <a:solidFill>
                  <a:srgbClr val="00AEEF"/>
                </a:solidFill>
              </a:rPr>
              <a:t>responsabilități</a:t>
            </a:r>
            <a:r>
              <a:rPr lang="vi-VN" sz="2200" b="1">
                <a:solidFill>
                  <a:srgbClr val="EC008C"/>
                </a:solidFill>
              </a:rPr>
              <a:t> seamănă semințele distrugerii în orice relație.</a:t>
            </a:r>
            <a:endParaRPr lang="en-GB" sz="2200" b="1">
              <a:solidFill>
                <a:srgbClr val="EC008C"/>
              </a:solidFill>
            </a:endParaRPr>
          </a:p>
        </p:txBody>
      </p:sp>
      <p:sp>
        <p:nvSpPr>
          <p:cNvPr id="8196" name="Text Box 6"/>
          <p:cNvSpPr txBox="1">
            <a:spLocks noChangeArrowheads="1"/>
          </p:cNvSpPr>
          <p:nvPr/>
        </p:nvSpPr>
        <p:spPr bwMode="auto">
          <a:xfrm>
            <a:off x="0" y="0"/>
            <a:ext cx="9144000" cy="600075"/>
          </a:xfrm>
          <a:prstGeom prst="rect">
            <a:avLst/>
          </a:prstGeom>
          <a:solidFill>
            <a:srgbClr val="00AEEF"/>
          </a:solidFill>
          <a:ln w="9525">
            <a:noFill/>
            <a:miter lim="800000"/>
            <a:headEnd/>
            <a:tailEnd/>
          </a:ln>
        </p:spPr>
        <p:txBody>
          <a:bodyPr>
            <a:spAutoFit/>
          </a:bodyPr>
          <a:lstStyle/>
          <a:p>
            <a:endParaRPr lang="en-US" sz="1100" b="1">
              <a:solidFill>
                <a:schemeClr val="bg1"/>
              </a:solidFill>
            </a:endParaRPr>
          </a:p>
          <a:p>
            <a:r>
              <a:rPr lang="en-US" sz="1100" b="1">
                <a:solidFill>
                  <a:schemeClr val="bg1"/>
                </a:solidFill>
              </a:rPr>
              <a:t>     </a:t>
            </a:r>
            <a:r>
              <a:rPr lang="ro-RO" sz="1100" b="1">
                <a:solidFill>
                  <a:schemeClr val="bg1"/>
                </a:solidFill>
              </a:rPr>
              <a:t>LIBERTATE ÎN CRISTOS </a:t>
            </a:r>
            <a:r>
              <a:rPr lang="en-US" sz="1100" b="1">
                <a:solidFill>
                  <a:schemeClr val="bg1"/>
                </a:solidFill>
              </a:rPr>
              <a:t>| </a:t>
            </a:r>
            <a:r>
              <a:rPr lang="ro-RO" sz="1100" b="1">
                <a:solidFill>
                  <a:schemeClr val="bg1"/>
                </a:solidFill>
              </a:rPr>
              <a:t>SESIUNEA </a:t>
            </a:r>
            <a:r>
              <a:rPr lang="en-US" sz="1100" b="1">
                <a:solidFill>
                  <a:schemeClr val="bg1"/>
                </a:solidFill>
              </a:rPr>
              <a:t>11</a:t>
            </a:r>
            <a:r>
              <a:rPr lang="ro-RO" sz="1100" b="1">
                <a:solidFill>
                  <a:schemeClr val="bg1"/>
                </a:solidFill>
              </a:rPr>
              <a:t> </a:t>
            </a:r>
            <a:r>
              <a:rPr lang="en-US" sz="1100" b="1">
                <a:solidFill>
                  <a:schemeClr val="bg1"/>
                </a:solidFill>
              </a:rPr>
              <a:t>| </a:t>
            </a:r>
            <a:r>
              <a:rPr lang="ro-RO" sz="1100" b="1">
                <a:solidFill>
                  <a:schemeClr val="bg1"/>
                </a:solidFill>
              </a:rPr>
              <a:t>RELAȚIILE CU ALȚII</a:t>
            </a:r>
            <a:endParaRPr lang="en-US" sz="1100" b="1">
              <a:solidFill>
                <a:schemeClr val="bg1"/>
              </a:solidFill>
            </a:endParaRPr>
          </a:p>
          <a:p>
            <a:endParaRPr lang="en-GB" sz="1100" b="1">
              <a:solidFill>
                <a:schemeClr val="bg1"/>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171">
                                            <p:txEl>
                                              <p:pRg st="0" end="0"/>
                                            </p:txEl>
                                          </p:spTgt>
                                        </p:tgtEl>
                                        <p:attrNameLst>
                                          <p:attrName>style.visibility</p:attrName>
                                        </p:attrNameLst>
                                      </p:cBhvr>
                                      <p:to>
                                        <p:strVal val="visible"/>
                                      </p:to>
                                    </p:set>
                                    <p:animEffect transition="in" filter="fade">
                                      <p:cBhvr>
                                        <p:cTn id="7" dur="1000"/>
                                        <p:tgtEl>
                                          <p:spTgt spid="7171">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7171">
                                            <p:txEl>
                                              <p:pRg st="1" end="1"/>
                                            </p:txEl>
                                          </p:spTgt>
                                        </p:tgtEl>
                                        <p:attrNameLst>
                                          <p:attrName>style.visibility</p:attrName>
                                        </p:attrNameLst>
                                      </p:cBhvr>
                                      <p:to>
                                        <p:strVal val="visible"/>
                                      </p:to>
                                    </p:set>
                                    <p:animEffect transition="in" filter="fade">
                                      <p:cBhvr>
                                        <p:cTn id="12" dur="1000"/>
                                        <p:tgtEl>
                                          <p:spTgt spid="7171">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171"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TextBox 2"/>
          <p:cNvSpPr txBox="1">
            <a:spLocks noChangeArrowheads="1"/>
          </p:cNvSpPr>
          <p:nvPr/>
        </p:nvSpPr>
        <p:spPr bwMode="auto">
          <a:xfrm>
            <a:off x="539750" y="1050925"/>
            <a:ext cx="6889750" cy="549275"/>
          </a:xfrm>
          <a:prstGeom prst="rect">
            <a:avLst/>
          </a:prstGeom>
          <a:noFill/>
          <a:ln w="9525">
            <a:noFill/>
            <a:miter lim="800000"/>
            <a:headEnd/>
            <a:tailEnd/>
          </a:ln>
        </p:spPr>
        <p:txBody>
          <a:bodyPr>
            <a:spAutoFit/>
          </a:bodyPr>
          <a:lstStyle/>
          <a:p>
            <a:r>
              <a:rPr lang="ro-RO" sz="3000" b="1">
                <a:solidFill>
                  <a:srgbClr val="00AEEF"/>
                </a:solidFill>
              </a:rPr>
              <a:t>Pauză de meditare </a:t>
            </a:r>
            <a:r>
              <a:rPr lang="en-GB" sz="3000" b="1">
                <a:solidFill>
                  <a:srgbClr val="00AEEF"/>
                </a:solidFill>
              </a:rPr>
              <a:t>1</a:t>
            </a:r>
          </a:p>
        </p:txBody>
      </p:sp>
      <p:sp>
        <p:nvSpPr>
          <p:cNvPr id="9219" name="Rectangle 1"/>
          <p:cNvSpPr>
            <a:spLocks noChangeArrowheads="1"/>
          </p:cNvSpPr>
          <p:nvPr/>
        </p:nvSpPr>
        <p:spPr bwMode="auto">
          <a:xfrm>
            <a:off x="539750" y="1946275"/>
            <a:ext cx="8032750" cy="2970213"/>
          </a:xfrm>
          <a:prstGeom prst="rect">
            <a:avLst/>
          </a:prstGeom>
          <a:noFill/>
          <a:ln w="9525">
            <a:noFill/>
            <a:miter lim="800000"/>
            <a:headEnd/>
            <a:tailEnd/>
          </a:ln>
        </p:spPr>
        <p:txBody>
          <a:bodyPr>
            <a:spAutoFit/>
          </a:bodyPr>
          <a:lstStyle/>
          <a:p>
            <a:pPr>
              <a:spcBef>
                <a:spcPct val="75000"/>
              </a:spcBef>
            </a:pPr>
            <a:r>
              <a:rPr lang="ro-RO" sz="2200" b="1" dirty="0">
                <a:solidFill>
                  <a:srgbClr val="EC008C"/>
                </a:solidFill>
              </a:rPr>
              <a:t>Cum ați rezuma responsabilitățile voastre față de alți oameni?</a:t>
            </a:r>
            <a:endParaRPr lang="en-GB" sz="2200" b="1" dirty="0">
              <a:solidFill>
                <a:srgbClr val="EC008C"/>
              </a:solidFill>
            </a:endParaRPr>
          </a:p>
          <a:p>
            <a:pPr>
              <a:spcBef>
                <a:spcPct val="75000"/>
              </a:spcBef>
            </a:pPr>
            <a:r>
              <a:rPr lang="ro-RO" sz="2200" b="1" dirty="0">
                <a:solidFill>
                  <a:srgbClr val="EC008C"/>
                </a:solidFill>
              </a:rPr>
              <a:t>De ce credeți că avem tendința de a-i judeca pe ceilalți și de a ne îngriji de nevoile noastre?</a:t>
            </a:r>
            <a:endParaRPr lang="en-GB" sz="2200" b="1" dirty="0">
              <a:solidFill>
                <a:srgbClr val="EC008C"/>
              </a:solidFill>
            </a:endParaRPr>
          </a:p>
          <a:p>
            <a:pPr>
              <a:spcBef>
                <a:spcPct val="75000"/>
              </a:spcBef>
            </a:pPr>
            <a:r>
              <a:rPr lang="ro-RO" sz="2200" b="1" dirty="0">
                <a:solidFill>
                  <a:srgbClr val="EC008C"/>
                </a:solidFill>
              </a:rPr>
              <a:t>Dacă vă dați seama că începeți să îi criticați pe ceilalți și nu mai sunteți conștienți de lipsurile voastre, care ar putea fi problema și ce puteți face pentru a o rezolva?</a:t>
            </a:r>
            <a:endParaRPr lang="en-GB" sz="2200" b="1" dirty="0">
              <a:solidFill>
                <a:srgbClr val="EC008C"/>
              </a:solidFill>
            </a:endParaRPr>
          </a:p>
        </p:txBody>
      </p:sp>
      <p:sp>
        <p:nvSpPr>
          <p:cNvPr id="9220" name="Text Box 6"/>
          <p:cNvSpPr txBox="1">
            <a:spLocks noChangeArrowheads="1"/>
          </p:cNvSpPr>
          <p:nvPr/>
        </p:nvSpPr>
        <p:spPr bwMode="auto">
          <a:xfrm>
            <a:off x="0" y="0"/>
            <a:ext cx="9144000" cy="600075"/>
          </a:xfrm>
          <a:prstGeom prst="rect">
            <a:avLst/>
          </a:prstGeom>
          <a:solidFill>
            <a:srgbClr val="00AEEF"/>
          </a:solidFill>
          <a:ln w="9525">
            <a:noFill/>
            <a:miter lim="800000"/>
            <a:headEnd/>
            <a:tailEnd/>
          </a:ln>
        </p:spPr>
        <p:txBody>
          <a:bodyPr>
            <a:spAutoFit/>
          </a:bodyPr>
          <a:lstStyle/>
          <a:p>
            <a:endParaRPr lang="en-US" sz="1100" b="1">
              <a:solidFill>
                <a:schemeClr val="bg1"/>
              </a:solidFill>
            </a:endParaRPr>
          </a:p>
          <a:p>
            <a:r>
              <a:rPr lang="en-US" sz="1100" b="1">
                <a:solidFill>
                  <a:schemeClr val="bg1"/>
                </a:solidFill>
              </a:rPr>
              <a:t>     </a:t>
            </a:r>
            <a:r>
              <a:rPr lang="ro-RO" sz="1100" b="1">
                <a:solidFill>
                  <a:schemeClr val="bg1"/>
                </a:solidFill>
              </a:rPr>
              <a:t>LIBERTATE ÎN CRISTOS </a:t>
            </a:r>
            <a:r>
              <a:rPr lang="en-US" sz="1100" b="1">
                <a:solidFill>
                  <a:schemeClr val="bg1"/>
                </a:solidFill>
              </a:rPr>
              <a:t>| </a:t>
            </a:r>
            <a:r>
              <a:rPr lang="ro-RO" sz="1100" b="1">
                <a:solidFill>
                  <a:schemeClr val="bg1"/>
                </a:solidFill>
              </a:rPr>
              <a:t>SESIUNEA </a:t>
            </a:r>
            <a:r>
              <a:rPr lang="en-US" sz="1100" b="1">
                <a:solidFill>
                  <a:schemeClr val="bg1"/>
                </a:solidFill>
              </a:rPr>
              <a:t>11</a:t>
            </a:r>
            <a:r>
              <a:rPr lang="ro-RO" sz="1100" b="1">
                <a:solidFill>
                  <a:schemeClr val="bg1"/>
                </a:solidFill>
              </a:rPr>
              <a:t> </a:t>
            </a:r>
            <a:r>
              <a:rPr lang="en-US" sz="1100" b="1">
                <a:solidFill>
                  <a:schemeClr val="bg1"/>
                </a:solidFill>
              </a:rPr>
              <a:t>| </a:t>
            </a:r>
            <a:r>
              <a:rPr lang="ro-RO" sz="1100" b="1">
                <a:solidFill>
                  <a:schemeClr val="bg1"/>
                </a:solidFill>
              </a:rPr>
              <a:t>RELAȚIILE CU ALȚII</a:t>
            </a:r>
            <a:endParaRPr lang="en-US" sz="1100" b="1">
              <a:solidFill>
                <a:schemeClr val="bg1"/>
              </a:solidFill>
            </a:endParaRPr>
          </a:p>
          <a:p>
            <a:endParaRPr lang="en-GB" sz="1100" b="1">
              <a:solidFill>
                <a:schemeClr val="bg1"/>
              </a:solidFill>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TextBox 2"/>
          <p:cNvSpPr txBox="1">
            <a:spLocks noChangeArrowheads="1"/>
          </p:cNvSpPr>
          <p:nvPr/>
        </p:nvSpPr>
        <p:spPr bwMode="auto">
          <a:xfrm>
            <a:off x="539750" y="1050925"/>
            <a:ext cx="6889750" cy="549275"/>
          </a:xfrm>
          <a:prstGeom prst="rect">
            <a:avLst/>
          </a:prstGeom>
          <a:noFill/>
          <a:ln w="9525">
            <a:noFill/>
            <a:miter lim="800000"/>
            <a:headEnd/>
            <a:tailEnd/>
          </a:ln>
        </p:spPr>
        <p:txBody>
          <a:bodyPr>
            <a:spAutoFit/>
          </a:bodyPr>
          <a:lstStyle/>
          <a:p>
            <a:r>
              <a:rPr lang="ro-RO" sz="3000" b="1">
                <a:solidFill>
                  <a:srgbClr val="00AEEF"/>
                </a:solidFill>
              </a:rPr>
              <a:t>Când ceilalți greșesc</a:t>
            </a:r>
            <a:endParaRPr lang="en-GB" sz="3000" b="1">
              <a:solidFill>
                <a:srgbClr val="00AEEF"/>
              </a:solidFill>
            </a:endParaRPr>
          </a:p>
        </p:txBody>
      </p:sp>
      <p:sp>
        <p:nvSpPr>
          <p:cNvPr id="8195" name="Rectangle 1"/>
          <p:cNvSpPr>
            <a:spLocks noChangeArrowheads="1"/>
          </p:cNvSpPr>
          <p:nvPr/>
        </p:nvSpPr>
        <p:spPr bwMode="auto">
          <a:xfrm>
            <a:off x="539750" y="1946275"/>
            <a:ext cx="7747000" cy="2632075"/>
          </a:xfrm>
          <a:prstGeom prst="rect">
            <a:avLst/>
          </a:prstGeom>
          <a:noFill/>
          <a:ln w="9525">
            <a:noFill/>
            <a:miter lim="800000"/>
            <a:headEnd/>
            <a:tailEnd/>
          </a:ln>
        </p:spPr>
        <p:txBody>
          <a:bodyPr>
            <a:spAutoFit/>
          </a:bodyPr>
          <a:lstStyle/>
          <a:p>
            <a:pPr>
              <a:spcBef>
                <a:spcPct val="75000"/>
              </a:spcBef>
            </a:pPr>
            <a:r>
              <a:rPr lang="ro-RO" sz="2200" b="1" dirty="0">
                <a:solidFill>
                  <a:srgbClr val="EC008C"/>
                </a:solidFill>
              </a:rPr>
              <a:t>Nu este responsabilitatea noastră </a:t>
            </a:r>
            <a:r>
              <a:rPr lang="ro-RO" sz="2200" b="1" dirty="0">
                <a:solidFill>
                  <a:srgbClr val="6D6F71"/>
                </a:solidFill>
              </a:rPr>
              <a:t>să încercăm să fim conștiința unei alte persoane.</a:t>
            </a:r>
            <a:endParaRPr lang="en-GB" sz="2200" b="1" dirty="0">
              <a:solidFill>
                <a:srgbClr val="6D6F71"/>
              </a:solidFill>
            </a:endParaRPr>
          </a:p>
          <a:p>
            <a:pPr>
              <a:spcBef>
                <a:spcPct val="75000"/>
              </a:spcBef>
            </a:pPr>
            <a:r>
              <a:rPr lang="ro-RO" sz="2200" b="1" dirty="0">
                <a:solidFill>
                  <a:srgbClr val="EC008C"/>
                </a:solidFill>
              </a:rPr>
              <a:t>Duhul Sfânt </a:t>
            </a:r>
            <a:r>
              <a:rPr lang="ro-RO" sz="2200" b="1" dirty="0">
                <a:solidFill>
                  <a:srgbClr val="6D6F71"/>
                </a:solidFill>
              </a:rPr>
              <a:t>este cel care convinge de păcat.</a:t>
            </a:r>
            <a:endParaRPr lang="en-GB" sz="2200" b="1" dirty="0">
              <a:solidFill>
                <a:srgbClr val="6D6F71"/>
              </a:solidFill>
            </a:endParaRPr>
          </a:p>
          <a:p>
            <a:pPr>
              <a:spcBef>
                <a:spcPct val="75000"/>
              </a:spcBef>
            </a:pPr>
            <a:r>
              <a:rPr lang="ro-RO" sz="2200" b="1" dirty="0">
                <a:solidFill>
                  <a:srgbClr val="EC008C"/>
                </a:solidFill>
              </a:rPr>
              <a:t>Dacă joci rolul </a:t>
            </a:r>
            <a:r>
              <a:rPr lang="ro-RO" sz="2200" b="1" dirty="0">
                <a:solidFill>
                  <a:srgbClr val="6D6F71"/>
                </a:solidFill>
              </a:rPr>
              <a:t>Duhului Sfânt în viața unei alte persoane, acest lucru va îndrepta lupta acelui om cu Dumnezeu înspre tine.</a:t>
            </a:r>
            <a:endParaRPr lang="en-GB" sz="2200" b="1" dirty="0">
              <a:solidFill>
                <a:srgbClr val="6D6F71"/>
              </a:solidFill>
            </a:endParaRPr>
          </a:p>
        </p:txBody>
      </p:sp>
      <p:sp>
        <p:nvSpPr>
          <p:cNvPr id="10244" name="Text Box 6"/>
          <p:cNvSpPr txBox="1">
            <a:spLocks noChangeArrowheads="1"/>
          </p:cNvSpPr>
          <p:nvPr/>
        </p:nvSpPr>
        <p:spPr bwMode="auto">
          <a:xfrm>
            <a:off x="0" y="0"/>
            <a:ext cx="9144000" cy="600075"/>
          </a:xfrm>
          <a:prstGeom prst="rect">
            <a:avLst/>
          </a:prstGeom>
          <a:solidFill>
            <a:srgbClr val="00AEEF"/>
          </a:solidFill>
          <a:ln w="9525">
            <a:noFill/>
            <a:miter lim="800000"/>
            <a:headEnd/>
            <a:tailEnd/>
          </a:ln>
        </p:spPr>
        <p:txBody>
          <a:bodyPr>
            <a:spAutoFit/>
          </a:bodyPr>
          <a:lstStyle/>
          <a:p>
            <a:endParaRPr lang="en-US" sz="1100" b="1">
              <a:solidFill>
                <a:schemeClr val="bg1"/>
              </a:solidFill>
            </a:endParaRPr>
          </a:p>
          <a:p>
            <a:r>
              <a:rPr lang="en-US" sz="1100" b="1">
                <a:solidFill>
                  <a:schemeClr val="bg1"/>
                </a:solidFill>
              </a:rPr>
              <a:t>     </a:t>
            </a:r>
            <a:r>
              <a:rPr lang="ro-RO" sz="1100" b="1">
                <a:solidFill>
                  <a:schemeClr val="bg1"/>
                </a:solidFill>
              </a:rPr>
              <a:t>LIBERTATE ÎN CRISTOS </a:t>
            </a:r>
            <a:r>
              <a:rPr lang="en-US" sz="1100" b="1">
                <a:solidFill>
                  <a:schemeClr val="bg1"/>
                </a:solidFill>
              </a:rPr>
              <a:t>| </a:t>
            </a:r>
            <a:r>
              <a:rPr lang="ro-RO" sz="1100" b="1">
                <a:solidFill>
                  <a:schemeClr val="bg1"/>
                </a:solidFill>
              </a:rPr>
              <a:t>SESIUNEA </a:t>
            </a:r>
            <a:r>
              <a:rPr lang="en-US" sz="1100" b="1">
                <a:solidFill>
                  <a:schemeClr val="bg1"/>
                </a:solidFill>
              </a:rPr>
              <a:t>11</a:t>
            </a:r>
            <a:r>
              <a:rPr lang="ro-RO" sz="1100" b="1">
                <a:solidFill>
                  <a:schemeClr val="bg1"/>
                </a:solidFill>
              </a:rPr>
              <a:t> </a:t>
            </a:r>
            <a:r>
              <a:rPr lang="en-US" sz="1100" b="1">
                <a:solidFill>
                  <a:schemeClr val="bg1"/>
                </a:solidFill>
              </a:rPr>
              <a:t>| </a:t>
            </a:r>
            <a:r>
              <a:rPr lang="ro-RO" sz="1100" b="1">
                <a:solidFill>
                  <a:schemeClr val="bg1"/>
                </a:solidFill>
              </a:rPr>
              <a:t>RELAȚIILE CU ALȚII</a:t>
            </a:r>
            <a:endParaRPr lang="en-US" sz="1100" b="1">
              <a:solidFill>
                <a:schemeClr val="bg1"/>
              </a:solidFill>
            </a:endParaRPr>
          </a:p>
          <a:p>
            <a:endParaRPr lang="en-GB" sz="1100" b="1">
              <a:solidFill>
                <a:schemeClr val="bg1"/>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8195">
                                            <p:txEl>
                                              <p:pRg st="0" end="0"/>
                                            </p:txEl>
                                          </p:spTgt>
                                        </p:tgtEl>
                                        <p:attrNameLst>
                                          <p:attrName>style.visibility</p:attrName>
                                        </p:attrNameLst>
                                      </p:cBhvr>
                                      <p:to>
                                        <p:strVal val="visible"/>
                                      </p:to>
                                    </p:set>
                                  </p:childTnLst>
                                </p:cTn>
                              </p:par>
                            </p:childTnLst>
                          </p:cTn>
                        </p:par>
                        <p:par>
                          <p:cTn id="7" fill="hold">
                            <p:stCondLst>
                              <p:cond delay="0"/>
                            </p:stCondLst>
                            <p:childTnLst>
                              <p:par>
                                <p:cTn id="8" presetID="10" presetClass="entr" presetSubtype="0" fill="hold" grpId="0" nodeType="afterEffect">
                                  <p:stCondLst>
                                    <p:cond delay="0"/>
                                  </p:stCondLst>
                                  <p:childTnLst>
                                    <p:set>
                                      <p:cBhvr>
                                        <p:cTn id="9" dur="1" fill="hold">
                                          <p:stCondLst>
                                            <p:cond delay="0"/>
                                          </p:stCondLst>
                                        </p:cTn>
                                        <p:tgtEl>
                                          <p:spTgt spid="8195">
                                            <p:txEl>
                                              <p:pRg st="1" end="1"/>
                                            </p:txEl>
                                          </p:spTgt>
                                        </p:tgtEl>
                                        <p:attrNameLst>
                                          <p:attrName>style.visibility</p:attrName>
                                        </p:attrNameLst>
                                      </p:cBhvr>
                                      <p:to>
                                        <p:strVal val="visible"/>
                                      </p:to>
                                    </p:set>
                                    <p:animEffect transition="in" filter="fade">
                                      <p:cBhvr>
                                        <p:cTn id="10" dur="1000"/>
                                        <p:tgtEl>
                                          <p:spTgt spid="8195">
                                            <p:txEl>
                                              <p:pRg st="1" end="1"/>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8195">
                                            <p:txEl>
                                              <p:pRg st="2" end="2"/>
                                            </p:txEl>
                                          </p:spTgt>
                                        </p:tgtEl>
                                        <p:attrNameLst>
                                          <p:attrName>style.visibility</p:attrName>
                                        </p:attrNameLst>
                                      </p:cBhvr>
                                      <p:to>
                                        <p:strVal val="visible"/>
                                      </p:to>
                                    </p:set>
                                    <p:animEffect transition="in" filter="fade">
                                      <p:cBhvr>
                                        <p:cTn id="15" dur="1000"/>
                                        <p:tgtEl>
                                          <p:spTgt spid="8195">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195" grpId="0" build="p"/>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extBox 2"/>
          <p:cNvSpPr txBox="1">
            <a:spLocks noChangeArrowheads="1"/>
          </p:cNvSpPr>
          <p:nvPr/>
        </p:nvSpPr>
        <p:spPr bwMode="auto">
          <a:xfrm>
            <a:off x="539750" y="1020763"/>
            <a:ext cx="6889750" cy="549275"/>
          </a:xfrm>
          <a:prstGeom prst="rect">
            <a:avLst/>
          </a:prstGeom>
          <a:noFill/>
          <a:ln w="9525">
            <a:noFill/>
            <a:miter lim="800000"/>
            <a:headEnd/>
            <a:tailEnd/>
          </a:ln>
        </p:spPr>
        <p:txBody>
          <a:bodyPr>
            <a:spAutoFit/>
          </a:bodyPr>
          <a:lstStyle/>
          <a:p>
            <a:r>
              <a:rPr lang="ro-RO" sz="3000" b="1">
                <a:solidFill>
                  <a:srgbClr val="00AEEF"/>
                </a:solidFill>
              </a:rPr>
              <a:t>Disciplinare sau judecată</a:t>
            </a:r>
            <a:endParaRPr lang="en-GB" sz="3000" b="1">
              <a:solidFill>
                <a:srgbClr val="00AEEF"/>
              </a:solidFill>
            </a:endParaRPr>
          </a:p>
        </p:txBody>
      </p:sp>
      <p:sp>
        <p:nvSpPr>
          <p:cNvPr id="9219" name="Rectangle 1"/>
          <p:cNvSpPr>
            <a:spLocks noChangeArrowheads="1"/>
          </p:cNvSpPr>
          <p:nvPr/>
        </p:nvSpPr>
        <p:spPr bwMode="auto">
          <a:xfrm>
            <a:off x="539750" y="1916113"/>
            <a:ext cx="8135938" cy="1362075"/>
          </a:xfrm>
          <a:prstGeom prst="rect">
            <a:avLst/>
          </a:prstGeom>
          <a:noFill/>
          <a:ln w="9525">
            <a:noFill/>
            <a:miter lim="800000"/>
            <a:headEnd/>
            <a:tailEnd/>
          </a:ln>
        </p:spPr>
        <p:txBody>
          <a:bodyPr>
            <a:spAutoFit/>
          </a:bodyPr>
          <a:lstStyle/>
          <a:p>
            <a:pPr>
              <a:spcBef>
                <a:spcPct val="75000"/>
              </a:spcBef>
            </a:pPr>
            <a:r>
              <a:rPr lang="ro-RO" sz="2200" b="1" dirty="0">
                <a:solidFill>
                  <a:srgbClr val="EC008C"/>
                </a:solidFill>
              </a:rPr>
              <a:t>Judecata are de a face cu </a:t>
            </a:r>
            <a:r>
              <a:rPr lang="ro-RO" sz="2200" b="1" dirty="0">
                <a:solidFill>
                  <a:srgbClr val="00AEEF"/>
                </a:solidFill>
              </a:rPr>
              <a:t>caracterul.</a:t>
            </a:r>
            <a:endParaRPr lang="en-GB" sz="2200" b="1" dirty="0">
              <a:solidFill>
                <a:srgbClr val="00AEEF"/>
              </a:solidFill>
            </a:endParaRPr>
          </a:p>
          <a:p>
            <a:pPr>
              <a:spcBef>
                <a:spcPct val="75000"/>
              </a:spcBef>
            </a:pPr>
            <a:r>
              <a:rPr lang="ro-RO" sz="2200" b="1" dirty="0">
                <a:solidFill>
                  <a:srgbClr val="EC008C"/>
                </a:solidFill>
              </a:rPr>
              <a:t>Disciplinarea are de a face cu </a:t>
            </a:r>
            <a:r>
              <a:rPr lang="ro-RO" sz="2200" b="1" dirty="0">
                <a:solidFill>
                  <a:srgbClr val="00AEEF"/>
                </a:solidFill>
              </a:rPr>
              <a:t>comportamentul </a:t>
            </a:r>
            <a:r>
              <a:rPr lang="ro-RO" sz="2200" b="1" dirty="0">
                <a:solidFill>
                  <a:srgbClr val="EC008C"/>
                </a:solidFill>
              </a:rPr>
              <a:t>pe care l-ai observat.</a:t>
            </a:r>
            <a:endParaRPr lang="en-GB" sz="2200" b="1" dirty="0">
              <a:solidFill>
                <a:srgbClr val="EC008C"/>
              </a:solidFill>
            </a:endParaRPr>
          </a:p>
        </p:txBody>
      </p:sp>
      <p:sp>
        <p:nvSpPr>
          <p:cNvPr id="11268" name="Text Box 6"/>
          <p:cNvSpPr txBox="1">
            <a:spLocks noChangeArrowheads="1"/>
          </p:cNvSpPr>
          <p:nvPr/>
        </p:nvSpPr>
        <p:spPr bwMode="auto">
          <a:xfrm>
            <a:off x="0" y="0"/>
            <a:ext cx="9144000" cy="600075"/>
          </a:xfrm>
          <a:prstGeom prst="rect">
            <a:avLst/>
          </a:prstGeom>
          <a:solidFill>
            <a:srgbClr val="00AEEF"/>
          </a:solidFill>
          <a:ln w="9525">
            <a:noFill/>
            <a:miter lim="800000"/>
            <a:headEnd/>
            <a:tailEnd/>
          </a:ln>
        </p:spPr>
        <p:txBody>
          <a:bodyPr>
            <a:spAutoFit/>
          </a:bodyPr>
          <a:lstStyle/>
          <a:p>
            <a:endParaRPr lang="en-US" sz="1100" b="1">
              <a:solidFill>
                <a:schemeClr val="bg1"/>
              </a:solidFill>
            </a:endParaRPr>
          </a:p>
          <a:p>
            <a:r>
              <a:rPr lang="en-US" sz="1100" b="1">
                <a:solidFill>
                  <a:schemeClr val="bg1"/>
                </a:solidFill>
              </a:rPr>
              <a:t>     </a:t>
            </a:r>
            <a:r>
              <a:rPr lang="ro-RO" sz="1100" b="1">
                <a:solidFill>
                  <a:schemeClr val="bg1"/>
                </a:solidFill>
              </a:rPr>
              <a:t>LIBERTATE ÎN CRISTOS </a:t>
            </a:r>
            <a:r>
              <a:rPr lang="en-US" sz="1100" b="1">
                <a:solidFill>
                  <a:schemeClr val="bg1"/>
                </a:solidFill>
              </a:rPr>
              <a:t>| </a:t>
            </a:r>
            <a:r>
              <a:rPr lang="ro-RO" sz="1100" b="1">
                <a:solidFill>
                  <a:schemeClr val="bg1"/>
                </a:solidFill>
              </a:rPr>
              <a:t>SESIUNEA </a:t>
            </a:r>
            <a:r>
              <a:rPr lang="en-US" sz="1100" b="1">
                <a:solidFill>
                  <a:schemeClr val="bg1"/>
                </a:solidFill>
              </a:rPr>
              <a:t>11</a:t>
            </a:r>
            <a:r>
              <a:rPr lang="ro-RO" sz="1100" b="1">
                <a:solidFill>
                  <a:schemeClr val="bg1"/>
                </a:solidFill>
              </a:rPr>
              <a:t> </a:t>
            </a:r>
            <a:r>
              <a:rPr lang="en-US" sz="1100" b="1">
                <a:solidFill>
                  <a:schemeClr val="bg1"/>
                </a:solidFill>
              </a:rPr>
              <a:t>| </a:t>
            </a:r>
            <a:r>
              <a:rPr lang="ro-RO" sz="1100" b="1">
                <a:solidFill>
                  <a:schemeClr val="bg1"/>
                </a:solidFill>
              </a:rPr>
              <a:t>RELAȚIILE CU ALȚII</a:t>
            </a:r>
            <a:endParaRPr lang="en-US" sz="1100" b="1">
              <a:solidFill>
                <a:schemeClr val="bg1"/>
              </a:solidFill>
            </a:endParaRPr>
          </a:p>
          <a:p>
            <a:endParaRPr lang="en-GB" sz="1100" b="1">
              <a:solidFill>
                <a:schemeClr val="bg1"/>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9219">
                                            <p:txEl>
                                              <p:pRg st="1" end="1"/>
                                            </p:txEl>
                                          </p:spTgt>
                                        </p:tgtEl>
                                        <p:attrNameLst>
                                          <p:attrName>style.visibility</p:attrName>
                                        </p:attrNameLst>
                                      </p:cBhvr>
                                      <p:to>
                                        <p:strVal val="visible"/>
                                      </p:to>
                                    </p:set>
                                    <p:animEffect transition="in" filter="fade">
                                      <p:cBhvr>
                                        <p:cTn id="7" dur="1000"/>
                                        <p:tgtEl>
                                          <p:spTgt spid="9219">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extBox 2"/>
          <p:cNvSpPr txBox="1">
            <a:spLocks noChangeArrowheads="1"/>
          </p:cNvSpPr>
          <p:nvPr/>
        </p:nvSpPr>
        <p:spPr bwMode="auto">
          <a:xfrm>
            <a:off x="539750" y="1063625"/>
            <a:ext cx="8280400" cy="1016000"/>
          </a:xfrm>
          <a:prstGeom prst="rect">
            <a:avLst/>
          </a:prstGeom>
          <a:noFill/>
          <a:ln w="9525">
            <a:noFill/>
            <a:miter lim="800000"/>
            <a:headEnd/>
            <a:tailEnd/>
          </a:ln>
        </p:spPr>
        <p:txBody>
          <a:bodyPr>
            <a:spAutoFit/>
          </a:bodyPr>
          <a:lstStyle/>
          <a:p>
            <a:r>
              <a:rPr lang="ro-RO" sz="3000" b="1">
                <a:solidFill>
                  <a:srgbClr val="00AEEF"/>
                </a:solidFill>
              </a:rPr>
              <a:t>Disciplinarea și pedeapsa nu sunt același lucru</a:t>
            </a:r>
            <a:endParaRPr lang="en-GB" sz="3000" b="1">
              <a:solidFill>
                <a:srgbClr val="00AEEF"/>
              </a:solidFill>
            </a:endParaRPr>
          </a:p>
        </p:txBody>
      </p:sp>
      <p:sp>
        <p:nvSpPr>
          <p:cNvPr id="10243" name="Rectangle 1"/>
          <p:cNvSpPr>
            <a:spLocks noChangeArrowheads="1"/>
          </p:cNvSpPr>
          <p:nvPr/>
        </p:nvSpPr>
        <p:spPr bwMode="auto">
          <a:xfrm>
            <a:off x="539750" y="1958975"/>
            <a:ext cx="7961313" cy="2886075"/>
          </a:xfrm>
          <a:prstGeom prst="rect">
            <a:avLst/>
          </a:prstGeom>
          <a:noFill/>
          <a:ln w="9525">
            <a:noFill/>
            <a:miter lim="800000"/>
            <a:headEnd/>
            <a:tailEnd/>
          </a:ln>
        </p:spPr>
        <p:txBody>
          <a:bodyPr>
            <a:spAutoFit/>
          </a:bodyPr>
          <a:lstStyle/>
          <a:p>
            <a:pPr>
              <a:spcBef>
                <a:spcPct val="75000"/>
              </a:spcBef>
              <a:tabLst>
                <a:tab pos="628650" algn="l"/>
              </a:tabLst>
            </a:pPr>
            <a:r>
              <a:rPr lang="ro-RO" sz="2200" b="1" dirty="0">
                <a:solidFill>
                  <a:srgbClr val="EC008C"/>
                </a:solidFill>
              </a:rPr>
              <a:t>Pedeapsa  privește </a:t>
            </a:r>
            <a:r>
              <a:rPr lang="ro-RO" sz="2200" b="1" dirty="0">
                <a:solidFill>
                  <a:srgbClr val="00AEEF"/>
                </a:solidFill>
              </a:rPr>
              <a:t>înapoi </a:t>
            </a:r>
            <a:r>
              <a:rPr lang="ro-RO" sz="2200" b="1" dirty="0">
                <a:solidFill>
                  <a:srgbClr val="EC008C"/>
                </a:solidFill>
              </a:rPr>
              <a:t>în trecut.</a:t>
            </a:r>
            <a:endParaRPr lang="en-GB" sz="2200" b="1" dirty="0">
              <a:solidFill>
                <a:srgbClr val="EC008C"/>
              </a:solidFill>
            </a:endParaRPr>
          </a:p>
          <a:p>
            <a:pPr>
              <a:spcBef>
                <a:spcPct val="75000"/>
              </a:spcBef>
              <a:tabLst>
                <a:tab pos="628650" algn="l"/>
              </a:tabLst>
            </a:pPr>
            <a:r>
              <a:rPr lang="ro-RO" sz="2200" b="1" dirty="0">
                <a:solidFill>
                  <a:srgbClr val="EC008C"/>
                </a:solidFill>
              </a:rPr>
              <a:t>Disciplinarea privește </a:t>
            </a:r>
            <a:r>
              <a:rPr lang="ro-RO" sz="2200" b="1" dirty="0">
                <a:solidFill>
                  <a:srgbClr val="00AEEF"/>
                </a:solidFill>
              </a:rPr>
              <a:t>înainte </a:t>
            </a:r>
            <a:r>
              <a:rPr lang="ro-RO" sz="2200" b="1" dirty="0">
                <a:solidFill>
                  <a:srgbClr val="EC008C"/>
                </a:solidFill>
              </a:rPr>
              <a:t>spre viitor.</a:t>
            </a:r>
            <a:endParaRPr lang="en-GB" sz="2200" b="1" dirty="0">
              <a:solidFill>
                <a:srgbClr val="EC008C"/>
              </a:solidFill>
            </a:endParaRPr>
          </a:p>
          <a:p>
            <a:pPr>
              <a:spcBef>
                <a:spcPct val="75000"/>
              </a:spcBef>
              <a:tabLst>
                <a:tab pos="628650" algn="l"/>
              </a:tabLst>
            </a:pPr>
            <a:r>
              <a:rPr lang="ro-RO" sz="2200" b="1" dirty="0">
                <a:solidFill>
                  <a:srgbClr val="6D6F71"/>
                </a:solidFill>
              </a:rPr>
              <a:t>	O dovadă a dragostei pentru a ajuta pe cineva să 	devină mai mult asemenea lui Isus.</a:t>
            </a:r>
            <a:endParaRPr lang="en-GB" sz="2200" b="1" dirty="0">
              <a:solidFill>
                <a:srgbClr val="6D6F71"/>
              </a:solidFill>
            </a:endParaRPr>
          </a:p>
          <a:p>
            <a:pPr>
              <a:spcBef>
                <a:spcPct val="75000"/>
              </a:spcBef>
              <a:tabLst>
                <a:tab pos="628650" algn="l"/>
              </a:tabLst>
            </a:pPr>
            <a:r>
              <a:rPr lang="ro-RO" sz="2200" b="1" dirty="0">
                <a:solidFill>
                  <a:srgbClr val="6D6F71"/>
                </a:solidFill>
              </a:rPr>
              <a:t>	Gândită să aducă</a:t>
            </a:r>
            <a:r>
              <a:rPr lang="en-GB" sz="2200" b="1" dirty="0">
                <a:solidFill>
                  <a:srgbClr val="6D6F71"/>
                </a:solidFill>
              </a:rPr>
              <a:t> </a:t>
            </a:r>
            <a:r>
              <a:rPr lang="ro-RO" sz="2200" b="1" dirty="0">
                <a:solidFill>
                  <a:srgbClr val="6D6F71"/>
                </a:solidFill>
              </a:rPr>
              <a:t>o „roadă a neprihănirii</a:t>
            </a:r>
            <a:r>
              <a:rPr lang="en-GB" sz="2200" b="1" dirty="0">
                <a:solidFill>
                  <a:srgbClr val="6D6F71"/>
                </a:solidFill>
              </a:rPr>
              <a:t>”</a:t>
            </a:r>
            <a:r>
              <a:rPr lang="ro-RO" sz="2200" b="1" dirty="0">
                <a:solidFill>
                  <a:srgbClr val="6D6F71"/>
                </a:solidFill>
              </a:rPr>
              <a:t>.	</a:t>
            </a:r>
            <a:r>
              <a:rPr lang="ro-RO" sz="1600" b="1" dirty="0">
                <a:solidFill>
                  <a:srgbClr val="6D6F71"/>
                </a:solidFill>
              </a:rPr>
              <a:t>							</a:t>
            </a:r>
            <a:r>
              <a:rPr lang="en-GB" sz="1600" b="1" dirty="0">
                <a:solidFill>
                  <a:srgbClr val="6D6F71"/>
                </a:solidFill>
              </a:rPr>
              <a:t>(</a:t>
            </a:r>
            <a:r>
              <a:rPr lang="ro-RO" sz="1600" b="1" dirty="0">
                <a:solidFill>
                  <a:srgbClr val="6D6F71"/>
                </a:solidFill>
              </a:rPr>
              <a:t>Evrei </a:t>
            </a:r>
            <a:r>
              <a:rPr lang="en-GB" sz="1600" b="1" dirty="0">
                <a:solidFill>
                  <a:srgbClr val="6D6F71"/>
                </a:solidFill>
              </a:rPr>
              <a:t>12:11)</a:t>
            </a:r>
          </a:p>
        </p:txBody>
      </p:sp>
      <p:sp>
        <p:nvSpPr>
          <p:cNvPr id="12292" name="Text Box 6"/>
          <p:cNvSpPr txBox="1">
            <a:spLocks noChangeArrowheads="1"/>
          </p:cNvSpPr>
          <p:nvPr/>
        </p:nvSpPr>
        <p:spPr bwMode="auto">
          <a:xfrm>
            <a:off x="0" y="0"/>
            <a:ext cx="9144000" cy="600075"/>
          </a:xfrm>
          <a:prstGeom prst="rect">
            <a:avLst/>
          </a:prstGeom>
          <a:solidFill>
            <a:srgbClr val="00AEEF"/>
          </a:solidFill>
          <a:ln w="9525">
            <a:noFill/>
            <a:miter lim="800000"/>
            <a:headEnd/>
            <a:tailEnd/>
          </a:ln>
        </p:spPr>
        <p:txBody>
          <a:bodyPr>
            <a:spAutoFit/>
          </a:bodyPr>
          <a:lstStyle/>
          <a:p>
            <a:endParaRPr lang="en-US" sz="1100" b="1">
              <a:solidFill>
                <a:schemeClr val="bg1"/>
              </a:solidFill>
            </a:endParaRPr>
          </a:p>
          <a:p>
            <a:r>
              <a:rPr lang="en-US" sz="1100" b="1">
                <a:solidFill>
                  <a:schemeClr val="bg1"/>
                </a:solidFill>
              </a:rPr>
              <a:t>     </a:t>
            </a:r>
            <a:r>
              <a:rPr lang="ro-RO" sz="1100" b="1">
                <a:solidFill>
                  <a:schemeClr val="bg1"/>
                </a:solidFill>
              </a:rPr>
              <a:t>LIBERTATE ÎN CRISTOS </a:t>
            </a:r>
            <a:r>
              <a:rPr lang="en-US" sz="1100" b="1">
                <a:solidFill>
                  <a:schemeClr val="bg1"/>
                </a:solidFill>
              </a:rPr>
              <a:t>| </a:t>
            </a:r>
            <a:r>
              <a:rPr lang="ro-RO" sz="1100" b="1">
                <a:solidFill>
                  <a:schemeClr val="bg1"/>
                </a:solidFill>
              </a:rPr>
              <a:t>SESIUNEA </a:t>
            </a:r>
            <a:r>
              <a:rPr lang="en-US" sz="1100" b="1">
                <a:solidFill>
                  <a:schemeClr val="bg1"/>
                </a:solidFill>
              </a:rPr>
              <a:t>11</a:t>
            </a:r>
            <a:r>
              <a:rPr lang="ro-RO" sz="1100" b="1">
                <a:solidFill>
                  <a:schemeClr val="bg1"/>
                </a:solidFill>
              </a:rPr>
              <a:t> </a:t>
            </a:r>
            <a:r>
              <a:rPr lang="en-US" sz="1100" b="1">
                <a:solidFill>
                  <a:schemeClr val="bg1"/>
                </a:solidFill>
              </a:rPr>
              <a:t>| </a:t>
            </a:r>
            <a:r>
              <a:rPr lang="ro-RO" sz="1100" b="1">
                <a:solidFill>
                  <a:schemeClr val="bg1"/>
                </a:solidFill>
              </a:rPr>
              <a:t>RELAȚIILE CU ALȚII</a:t>
            </a:r>
            <a:endParaRPr lang="en-US" sz="1100" b="1">
              <a:solidFill>
                <a:schemeClr val="bg1"/>
              </a:solidFill>
            </a:endParaRPr>
          </a:p>
          <a:p>
            <a:endParaRPr lang="en-GB" sz="1100" b="1">
              <a:solidFill>
                <a:schemeClr val="bg1"/>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0243">
                                            <p:txEl>
                                              <p:pRg st="1" end="1"/>
                                            </p:txEl>
                                          </p:spTgt>
                                        </p:tgtEl>
                                        <p:attrNameLst>
                                          <p:attrName>style.visibility</p:attrName>
                                        </p:attrNameLst>
                                      </p:cBhvr>
                                      <p:to>
                                        <p:strVal val="visible"/>
                                      </p:to>
                                    </p:set>
                                    <p:animEffect transition="in" filter="fade">
                                      <p:cBhvr>
                                        <p:cTn id="7" dur="1000"/>
                                        <p:tgtEl>
                                          <p:spTgt spid="10243">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0243">
                                            <p:txEl>
                                              <p:pRg st="2" end="2"/>
                                            </p:txEl>
                                          </p:spTgt>
                                        </p:tgtEl>
                                        <p:attrNameLst>
                                          <p:attrName>style.visibility</p:attrName>
                                        </p:attrNameLst>
                                      </p:cBhvr>
                                      <p:to>
                                        <p:strVal val="visible"/>
                                      </p:to>
                                    </p:set>
                                    <p:animEffect transition="in" filter="fade">
                                      <p:cBhvr>
                                        <p:cTn id="12" dur="1000"/>
                                        <p:tgtEl>
                                          <p:spTgt spid="10243">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10243">
                                            <p:txEl>
                                              <p:pRg st="3" end="3"/>
                                            </p:txEl>
                                          </p:spTgt>
                                        </p:tgtEl>
                                        <p:attrNameLst>
                                          <p:attrName>style.visibility</p:attrName>
                                        </p:attrNameLst>
                                      </p:cBhvr>
                                      <p:to>
                                        <p:strVal val="visible"/>
                                      </p:to>
                                    </p:set>
                                    <p:animEffect transition="in" filter="fade">
                                      <p:cBhvr>
                                        <p:cTn id="17" dur="1000"/>
                                        <p:tgtEl>
                                          <p:spTgt spid="1024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extBox 2"/>
          <p:cNvSpPr txBox="1">
            <a:spLocks noChangeArrowheads="1"/>
          </p:cNvSpPr>
          <p:nvPr/>
        </p:nvSpPr>
        <p:spPr bwMode="auto">
          <a:xfrm>
            <a:off x="539750" y="1006475"/>
            <a:ext cx="8353425" cy="554038"/>
          </a:xfrm>
          <a:prstGeom prst="rect">
            <a:avLst/>
          </a:prstGeom>
          <a:noFill/>
          <a:ln w="9525">
            <a:noFill/>
            <a:miter lim="800000"/>
            <a:headEnd/>
            <a:tailEnd/>
          </a:ln>
        </p:spPr>
        <p:txBody>
          <a:bodyPr>
            <a:spAutoFit/>
          </a:bodyPr>
          <a:lstStyle/>
          <a:p>
            <a:r>
              <a:rPr lang="ro-RO" sz="3000" b="1">
                <a:solidFill>
                  <a:srgbClr val="00AEEF"/>
                </a:solidFill>
              </a:rPr>
              <a:t>Când suntem atacați la nivelul caracterului</a:t>
            </a:r>
            <a:endParaRPr lang="en-GB" sz="3000" b="1">
              <a:solidFill>
                <a:srgbClr val="00AEEF"/>
              </a:solidFill>
            </a:endParaRPr>
          </a:p>
        </p:txBody>
      </p:sp>
      <p:sp>
        <p:nvSpPr>
          <p:cNvPr id="11267" name="Rectangle 1"/>
          <p:cNvSpPr>
            <a:spLocks noChangeArrowheads="1"/>
          </p:cNvSpPr>
          <p:nvPr/>
        </p:nvSpPr>
        <p:spPr bwMode="auto">
          <a:xfrm>
            <a:off x="539750" y="1901825"/>
            <a:ext cx="7818438" cy="2887663"/>
          </a:xfrm>
          <a:prstGeom prst="rect">
            <a:avLst/>
          </a:prstGeom>
          <a:noFill/>
          <a:ln w="9525">
            <a:noFill/>
            <a:miter lim="800000"/>
            <a:headEnd/>
            <a:tailEnd/>
          </a:ln>
        </p:spPr>
        <p:txBody>
          <a:bodyPr>
            <a:spAutoFit/>
          </a:bodyPr>
          <a:lstStyle/>
          <a:p>
            <a:pPr>
              <a:spcBef>
                <a:spcPct val="75000"/>
              </a:spcBef>
              <a:tabLst>
                <a:tab pos="628650" algn="l"/>
              </a:tabLst>
            </a:pPr>
            <a:r>
              <a:rPr lang="ro-RO" sz="2200" b="1" dirty="0">
                <a:solidFill>
                  <a:srgbClr val="EC008C"/>
                </a:solidFill>
              </a:rPr>
              <a:t>Ar trebui să nu ne apărăm.</a:t>
            </a:r>
            <a:endParaRPr lang="en-GB" sz="2200" b="1" dirty="0">
              <a:solidFill>
                <a:srgbClr val="EC008C"/>
              </a:solidFill>
            </a:endParaRPr>
          </a:p>
          <a:p>
            <a:pPr>
              <a:spcBef>
                <a:spcPts val="1000"/>
              </a:spcBef>
              <a:tabLst>
                <a:tab pos="628650" algn="l"/>
              </a:tabLst>
            </a:pPr>
            <a:r>
              <a:rPr lang="en-GB" sz="2200" b="1" dirty="0">
                <a:solidFill>
                  <a:srgbClr val="6D6F71"/>
                </a:solidFill>
              </a:rPr>
              <a:t>	</a:t>
            </a:r>
            <a:r>
              <a:rPr lang="ro-RO" sz="2200" b="1" dirty="0">
                <a:solidFill>
                  <a:srgbClr val="6D6F71"/>
                </a:solidFill>
              </a:rPr>
              <a:t>Dacă ai greșit, nu ai nicio apărare.</a:t>
            </a:r>
            <a:endParaRPr lang="en-GB" sz="2200" b="1" dirty="0">
              <a:solidFill>
                <a:srgbClr val="6D6F71"/>
              </a:solidFill>
            </a:endParaRPr>
          </a:p>
          <a:p>
            <a:pPr>
              <a:spcBef>
                <a:spcPts val="1000"/>
              </a:spcBef>
              <a:tabLst>
                <a:tab pos="628650" algn="l"/>
              </a:tabLst>
            </a:pPr>
            <a:r>
              <a:rPr lang="en-GB" sz="2200" b="1" dirty="0">
                <a:solidFill>
                  <a:srgbClr val="6D6F71"/>
                </a:solidFill>
              </a:rPr>
              <a:t>	</a:t>
            </a:r>
            <a:r>
              <a:rPr lang="ro-RO" sz="2200" b="1" dirty="0">
                <a:solidFill>
                  <a:srgbClr val="6D6F71"/>
                </a:solidFill>
              </a:rPr>
              <a:t>Dacă nu ai greșit, nu ai nevoie de apărare.</a:t>
            </a:r>
            <a:endParaRPr lang="en-GB" sz="2200" b="1" dirty="0">
              <a:solidFill>
                <a:srgbClr val="6D6F71"/>
              </a:solidFill>
            </a:endParaRPr>
          </a:p>
          <a:p>
            <a:pPr>
              <a:spcBef>
                <a:spcPct val="75000"/>
              </a:spcBef>
              <a:tabLst>
                <a:tab pos="628650" algn="l"/>
              </a:tabLst>
            </a:pPr>
            <a:r>
              <a:rPr lang="ro-RO" sz="2200" b="1" dirty="0">
                <a:solidFill>
                  <a:srgbClr val="EC008C"/>
                </a:solidFill>
              </a:rPr>
              <a:t>Cei care îi critică pe alții acționează în urma unei frustrări sau din imaturitate.</a:t>
            </a:r>
            <a:endParaRPr lang="en-GB" sz="2200" b="1" dirty="0">
              <a:solidFill>
                <a:srgbClr val="EC008C"/>
              </a:solidFill>
            </a:endParaRPr>
          </a:p>
          <a:p>
            <a:pPr>
              <a:spcBef>
                <a:spcPct val="75000"/>
              </a:spcBef>
              <a:tabLst>
                <a:tab pos="628650" algn="l"/>
              </a:tabLst>
            </a:pPr>
            <a:r>
              <a:rPr lang="ro-RO" sz="2200" b="1" dirty="0">
                <a:solidFill>
                  <a:srgbClr val="EC008C"/>
                </a:solidFill>
              </a:rPr>
              <a:t>Putem avea ocazia de a le sluji.</a:t>
            </a:r>
            <a:endParaRPr lang="en-GB" sz="2200" b="1" dirty="0">
              <a:solidFill>
                <a:srgbClr val="EC008C"/>
              </a:solidFill>
            </a:endParaRPr>
          </a:p>
        </p:txBody>
      </p:sp>
      <p:sp>
        <p:nvSpPr>
          <p:cNvPr id="13316" name="Text Box 6"/>
          <p:cNvSpPr txBox="1">
            <a:spLocks noChangeArrowheads="1"/>
          </p:cNvSpPr>
          <p:nvPr/>
        </p:nvSpPr>
        <p:spPr bwMode="auto">
          <a:xfrm>
            <a:off x="0" y="0"/>
            <a:ext cx="9144000" cy="600075"/>
          </a:xfrm>
          <a:prstGeom prst="rect">
            <a:avLst/>
          </a:prstGeom>
          <a:solidFill>
            <a:srgbClr val="00AEEF"/>
          </a:solidFill>
          <a:ln w="9525">
            <a:noFill/>
            <a:miter lim="800000"/>
            <a:headEnd/>
            <a:tailEnd/>
          </a:ln>
        </p:spPr>
        <p:txBody>
          <a:bodyPr>
            <a:spAutoFit/>
          </a:bodyPr>
          <a:lstStyle/>
          <a:p>
            <a:endParaRPr lang="en-US" sz="1100" b="1">
              <a:solidFill>
                <a:schemeClr val="bg1"/>
              </a:solidFill>
            </a:endParaRPr>
          </a:p>
          <a:p>
            <a:r>
              <a:rPr lang="en-US" sz="1100" b="1">
                <a:solidFill>
                  <a:schemeClr val="bg1"/>
                </a:solidFill>
              </a:rPr>
              <a:t>     </a:t>
            </a:r>
            <a:r>
              <a:rPr lang="ro-RO" sz="1100" b="1">
                <a:solidFill>
                  <a:schemeClr val="bg1"/>
                </a:solidFill>
              </a:rPr>
              <a:t>LIBERTATE ÎN CRISTOS </a:t>
            </a:r>
            <a:r>
              <a:rPr lang="en-US" sz="1100" b="1">
                <a:solidFill>
                  <a:schemeClr val="bg1"/>
                </a:solidFill>
              </a:rPr>
              <a:t>| </a:t>
            </a:r>
            <a:r>
              <a:rPr lang="ro-RO" sz="1100" b="1">
                <a:solidFill>
                  <a:schemeClr val="bg1"/>
                </a:solidFill>
              </a:rPr>
              <a:t>SESIUNEA </a:t>
            </a:r>
            <a:r>
              <a:rPr lang="en-US" sz="1100" b="1">
                <a:solidFill>
                  <a:schemeClr val="bg1"/>
                </a:solidFill>
              </a:rPr>
              <a:t>11</a:t>
            </a:r>
            <a:r>
              <a:rPr lang="ro-RO" sz="1100" b="1">
                <a:solidFill>
                  <a:schemeClr val="bg1"/>
                </a:solidFill>
              </a:rPr>
              <a:t> </a:t>
            </a:r>
            <a:r>
              <a:rPr lang="en-US" sz="1100" b="1">
                <a:solidFill>
                  <a:schemeClr val="bg1"/>
                </a:solidFill>
              </a:rPr>
              <a:t>| </a:t>
            </a:r>
            <a:r>
              <a:rPr lang="ro-RO" sz="1100" b="1">
                <a:solidFill>
                  <a:schemeClr val="bg1"/>
                </a:solidFill>
              </a:rPr>
              <a:t>RELAȚIILE CU ALȚII</a:t>
            </a:r>
            <a:endParaRPr lang="en-US" sz="1100" b="1">
              <a:solidFill>
                <a:schemeClr val="bg1"/>
              </a:solidFill>
            </a:endParaRPr>
          </a:p>
          <a:p>
            <a:endParaRPr lang="en-GB" sz="1100" b="1">
              <a:solidFill>
                <a:schemeClr val="bg1"/>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1267">
                                            <p:txEl>
                                              <p:pRg st="1" end="1"/>
                                            </p:txEl>
                                          </p:spTgt>
                                        </p:tgtEl>
                                        <p:attrNameLst>
                                          <p:attrName>style.visibility</p:attrName>
                                        </p:attrNameLst>
                                      </p:cBhvr>
                                      <p:to>
                                        <p:strVal val="visible"/>
                                      </p:to>
                                    </p:set>
                                    <p:animEffect transition="in" filter="fade">
                                      <p:cBhvr>
                                        <p:cTn id="7" dur="1000"/>
                                        <p:tgtEl>
                                          <p:spTgt spid="11267">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1267">
                                            <p:txEl>
                                              <p:pRg st="2" end="2"/>
                                            </p:txEl>
                                          </p:spTgt>
                                        </p:tgtEl>
                                        <p:attrNameLst>
                                          <p:attrName>style.visibility</p:attrName>
                                        </p:attrNameLst>
                                      </p:cBhvr>
                                      <p:to>
                                        <p:strVal val="visible"/>
                                      </p:to>
                                    </p:set>
                                    <p:animEffect transition="in" filter="fade">
                                      <p:cBhvr>
                                        <p:cTn id="12" dur="1000"/>
                                        <p:tgtEl>
                                          <p:spTgt spid="11267">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11267">
                                            <p:txEl>
                                              <p:pRg st="3" end="3"/>
                                            </p:txEl>
                                          </p:spTgt>
                                        </p:tgtEl>
                                        <p:attrNameLst>
                                          <p:attrName>style.visibility</p:attrName>
                                        </p:attrNameLst>
                                      </p:cBhvr>
                                      <p:to>
                                        <p:strVal val="visible"/>
                                      </p:to>
                                    </p:set>
                                    <p:animEffect transition="in" filter="fade">
                                      <p:cBhvr>
                                        <p:cTn id="17" dur="1000"/>
                                        <p:tgtEl>
                                          <p:spTgt spid="11267">
                                            <p:txEl>
                                              <p:pRg st="3" end="3"/>
                                            </p:txEl>
                                          </p:spTgt>
                                        </p:tgtEl>
                                      </p:cBhvr>
                                    </p:animEffect>
                                  </p:childTnLst>
                                </p:cTn>
                              </p:par>
                            </p:childTnLst>
                          </p:cTn>
                        </p:par>
                        <p:par>
                          <p:cTn id="18" fill="hold">
                            <p:stCondLst>
                              <p:cond delay="1000"/>
                            </p:stCondLst>
                            <p:childTnLst>
                              <p:par>
                                <p:cTn id="19" presetID="10" presetClass="entr" presetSubtype="0" fill="hold" nodeType="afterEffect">
                                  <p:stCondLst>
                                    <p:cond delay="0"/>
                                  </p:stCondLst>
                                  <p:childTnLst>
                                    <p:set>
                                      <p:cBhvr>
                                        <p:cTn id="20" dur="1" fill="hold">
                                          <p:stCondLst>
                                            <p:cond delay="0"/>
                                          </p:stCondLst>
                                        </p:cTn>
                                        <p:tgtEl>
                                          <p:spTgt spid="11267">
                                            <p:txEl>
                                              <p:pRg st="4" end="4"/>
                                            </p:txEl>
                                          </p:spTgt>
                                        </p:tgtEl>
                                        <p:attrNameLst>
                                          <p:attrName>style.visibility</p:attrName>
                                        </p:attrNameLst>
                                      </p:cBhvr>
                                      <p:to>
                                        <p:strVal val="visible"/>
                                      </p:to>
                                    </p:set>
                                    <p:animEffect transition="in" filter="fade">
                                      <p:cBhvr>
                                        <p:cTn id="21" dur="1000"/>
                                        <p:tgtEl>
                                          <p:spTgt spid="11267">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10"/>
          <p:cNvSpPr>
            <a:spLocks noChangeArrowheads="1"/>
          </p:cNvSpPr>
          <p:nvPr/>
        </p:nvSpPr>
        <p:spPr bwMode="auto">
          <a:xfrm>
            <a:off x="1000125" y="2068513"/>
            <a:ext cx="7143750" cy="2600325"/>
          </a:xfrm>
          <a:prstGeom prst="rect">
            <a:avLst/>
          </a:prstGeom>
          <a:noFill/>
          <a:ln w="9525">
            <a:noFill/>
            <a:miter lim="800000"/>
            <a:headEnd/>
            <a:tailEnd/>
          </a:ln>
        </p:spPr>
        <p:txBody>
          <a:bodyPr>
            <a:spAutoFit/>
          </a:bodyPr>
          <a:lstStyle/>
          <a:p>
            <a:pPr algn="ctr">
              <a:spcBef>
                <a:spcPts val="3000"/>
              </a:spcBef>
            </a:pPr>
            <a:r>
              <a:rPr lang="ro-RO" sz="2200" b="1">
                <a:solidFill>
                  <a:srgbClr val="EC008C"/>
                </a:solidFill>
              </a:rPr>
              <a:t>Autoritate</a:t>
            </a:r>
            <a:endParaRPr lang="en-GB" sz="2200" b="1">
              <a:solidFill>
                <a:srgbClr val="EC008C"/>
              </a:solidFill>
            </a:endParaRPr>
          </a:p>
          <a:p>
            <a:pPr algn="ctr">
              <a:spcBef>
                <a:spcPts val="3000"/>
              </a:spcBef>
            </a:pPr>
            <a:r>
              <a:rPr lang="ro-RO" sz="2200" b="1">
                <a:solidFill>
                  <a:srgbClr val="EC008C"/>
                </a:solidFill>
              </a:rPr>
              <a:t>Dare de socoteală</a:t>
            </a:r>
            <a:endParaRPr lang="en-GB" sz="2200" b="1">
              <a:solidFill>
                <a:srgbClr val="EC008C"/>
              </a:solidFill>
            </a:endParaRPr>
          </a:p>
          <a:p>
            <a:pPr algn="ctr">
              <a:spcBef>
                <a:spcPts val="3000"/>
              </a:spcBef>
            </a:pPr>
            <a:r>
              <a:rPr lang="ro-RO" sz="2200" b="1">
                <a:solidFill>
                  <a:srgbClr val="EC008C"/>
                </a:solidFill>
              </a:rPr>
              <a:t>Afirmare</a:t>
            </a:r>
            <a:endParaRPr lang="en-GB" sz="2200" b="1">
              <a:solidFill>
                <a:srgbClr val="EC008C"/>
              </a:solidFill>
            </a:endParaRPr>
          </a:p>
          <a:p>
            <a:pPr algn="ctr">
              <a:spcBef>
                <a:spcPts val="3000"/>
              </a:spcBef>
            </a:pPr>
            <a:r>
              <a:rPr lang="ro-RO" sz="2200" b="1">
                <a:solidFill>
                  <a:srgbClr val="EC008C"/>
                </a:solidFill>
              </a:rPr>
              <a:t>Acceptare</a:t>
            </a:r>
            <a:endParaRPr lang="en-US" sz="2200" b="1">
              <a:solidFill>
                <a:srgbClr val="EC008C"/>
              </a:solidFill>
            </a:endParaRPr>
          </a:p>
        </p:txBody>
      </p:sp>
      <p:sp>
        <p:nvSpPr>
          <p:cNvPr id="14339" name="AutoShape 4"/>
          <p:cNvSpPr>
            <a:spLocks noChangeArrowheads="1"/>
          </p:cNvSpPr>
          <p:nvPr/>
        </p:nvSpPr>
        <p:spPr bwMode="auto">
          <a:xfrm>
            <a:off x="1697038" y="2139950"/>
            <a:ext cx="1219200" cy="2449513"/>
          </a:xfrm>
          <a:prstGeom prst="upArrow">
            <a:avLst>
              <a:gd name="adj1" fmla="val 50000"/>
              <a:gd name="adj2" fmla="val 50228"/>
            </a:avLst>
          </a:prstGeom>
          <a:solidFill>
            <a:srgbClr val="00AEEF"/>
          </a:solidFill>
          <a:ln w="9525">
            <a:noFill/>
            <a:miter lim="800000"/>
            <a:headEnd/>
            <a:tailEnd/>
          </a:ln>
        </p:spPr>
        <p:txBody>
          <a:bodyPr vert="eaVert" wrap="none" anchor="ctr"/>
          <a:lstStyle/>
          <a:p>
            <a:endParaRPr lang="en-GB"/>
          </a:p>
        </p:txBody>
      </p:sp>
      <p:sp>
        <p:nvSpPr>
          <p:cNvPr id="14340" name="AutoShape 5"/>
          <p:cNvSpPr>
            <a:spLocks noChangeArrowheads="1"/>
          </p:cNvSpPr>
          <p:nvPr/>
        </p:nvSpPr>
        <p:spPr bwMode="auto">
          <a:xfrm rot="10800000">
            <a:off x="6227763" y="2139950"/>
            <a:ext cx="1219200" cy="2449513"/>
          </a:xfrm>
          <a:prstGeom prst="upArrow">
            <a:avLst>
              <a:gd name="adj1" fmla="val 50000"/>
              <a:gd name="adj2" fmla="val 50228"/>
            </a:avLst>
          </a:prstGeom>
          <a:solidFill>
            <a:srgbClr val="6D6F71"/>
          </a:solidFill>
          <a:ln w="9525">
            <a:noFill/>
            <a:miter lim="800000"/>
            <a:headEnd/>
            <a:tailEnd/>
          </a:ln>
        </p:spPr>
        <p:txBody>
          <a:bodyPr rot="10800000" vert="eaVert" wrap="none" anchor="ctr"/>
          <a:lstStyle/>
          <a:p>
            <a:endParaRPr lang="en-GB"/>
          </a:p>
        </p:txBody>
      </p:sp>
      <p:sp>
        <p:nvSpPr>
          <p:cNvPr id="14341" name="TextBox 2"/>
          <p:cNvSpPr txBox="1">
            <a:spLocks noChangeArrowheads="1"/>
          </p:cNvSpPr>
          <p:nvPr/>
        </p:nvSpPr>
        <p:spPr bwMode="auto">
          <a:xfrm>
            <a:off x="539750" y="1022350"/>
            <a:ext cx="6889750" cy="549275"/>
          </a:xfrm>
          <a:prstGeom prst="rect">
            <a:avLst/>
          </a:prstGeom>
          <a:noFill/>
          <a:ln w="9525">
            <a:noFill/>
            <a:miter lim="800000"/>
            <a:headEnd/>
            <a:tailEnd/>
          </a:ln>
        </p:spPr>
        <p:txBody>
          <a:bodyPr>
            <a:spAutoFit/>
          </a:bodyPr>
          <a:lstStyle/>
          <a:p>
            <a:r>
              <a:rPr lang="ro-RO" sz="3000" b="1">
                <a:solidFill>
                  <a:srgbClr val="00AEEF"/>
                </a:solidFill>
              </a:rPr>
              <a:t>Autoritate și dare de socoteală</a:t>
            </a:r>
            <a:endParaRPr lang="en-GB" sz="3000" b="1">
              <a:solidFill>
                <a:srgbClr val="00AEEF"/>
              </a:solidFill>
            </a:endParaRPr>
          </a:p>
        </p:txBody>
      </p:sp>
      <p:sp>
        <p:nvSpPr>
          <p:cNvPr id="14342" name="Text Box 6"/>
          <p:cNvSpPr txBox="1">
            <a:spLocks noChangeArrowheads="1"/>
          </p:cNvSpPr>
          <p:nvPr/>
        </p:nvSpPr>
        <p:spPr bwMode="auto">
          <a:xfrm>
            <a:off x="0" y="0"/>
            <a:ext cx="9144000" cy="600075"/>
          </a:xfrm>
          <a:prstGeom prst="rect">
            <a:avLst/>
          </a:prstGeom>
          <a:solidFill>
            <a:srgbClr val="00AEEF"/>
          </a:solidFill>
          <a:ln w="9525">
            <a:noFill/>
            <a:miter lim="800000"/>
            <a:headEnd/>
            <a:tailEnd/>
          </a:ln>
        </p:spPr>
        <p:txBody>
          <a:bodyPr>
            <a:spAutoFit/>
          </a:bodyPr>
          <a:lstStyle/>
          <a:p>
            <a:endParaRPr lang="en-US" sz="1100" b="1">
              <a:solidFill>
                <a:schemeClr val="bg1"/>
              </a:solidFill>
            </a:endParaRPr>
          </a:p>
          <a:p>
            <a:r>
              <a:rPr lang="en-US" sz="1100" b="1">
                <a:solidFill>
                  <a:schemeClr val="bg1"/>
                </a:solidFill>
              </a:rPr>
              <a:t>     </a:t>
            </a:r>
            <a:r>
              <a:rPr lang="ro-RO" sz="1100" b="1">
                <a:solidFill>
                  <a:schemeClr val="bg1"/>
                </a:solidFill>
              </a:rPr>
              <a:t>LIBERTATE ÎN CRISTOS </a:t>
            </a:r>
            <a:r>
              <a:rPr lang="en-US" sz="1100" b="1">
                <a:solidFill>
                  <a:schemeClr val="bg1"/>
                </a:solidFill>
              </a:rPr>
              <a:t>| </a:t>
            </a:r>
            <a:r>
              <a:rPr lang="ro-RO" sz="1100" b="1">
                <a:solidFill>
                  <a:schemeClr val="bg1"/>
                </a:solidFill>
              </a:rPr>
              <a:t>SESIUNEA </a:t>
            </a:r>
            <a:r>
              <a:rPr lang="en-US" sz="1100" b="1">
                <a:solidFill>
                  <a:schemeClr val="bg1"/>
                </a:solidFill>
              </a:rPr>
              <a:t>11</a:t>
            </a:r>
            <a:r>
              <a:rPr lang="ro-RO" sz="1100" b="1">
                <a:solidFill>
                  <a:schemeClr val="bg1"/>
                </a:solidFill>
              </a:rPr>
              <a:t> </a:t>
            </a:r>
            <a:r>
              <a:rPr lang="en-US" sz="1100" b="1">
                <a:solidFill>
                  <a:schemeClr val="bg1"/>
                </a:solidFill>
              </a:rPr>
              <a:t>| </a:t>
            </a:r>
            <a:r>
              <a:rPr lang="ro-RO" sz="1100" b="1">
                <a:solidFill>
                  <a:schemeClr val="bg1"/>
                </a:solidFill>
              </a:rPr>
              <a:t>RELAȚIILE CU ALȚII</a:t>
            </a:r>
            <a:endParaRPr lang="en-US" sz="1100" b="1">
              <a:solidFill>
                <a:schemeClr val="bg1"/>
              </a:solidFill>
            </a:endParaRPr>
          </a:p>
          <a:p>
            <a:endParaRPr lang="en-GB" sz="1100" b="1">
              <a:solidFill>
                <a:schemeClr val="bg1"/>
              </a:solidFill>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TextBox 2"/>
          <p:cNvSpPr txBox="1">
            <a:spLocks noChangeArrowheads="1"/>
          </p:cNvSpPr>
          <p:nvPr/>
        </p:nvSpPr>
        <p:spPr bwMode="auto">
          <a:xfrm>
            <a:off x="539750" y="1050925"/>
            <a:ext cx="6889750" cy="549275"/>
          </a:xfrm>
          <a:prstGeom prst="rect">
            <a:avLst/>
          </a:prstGeom>
          <a:noFill/>
          <a:ln w="9525">
            <a:noFill/>
            <a:miter lim="800000"/>
            <a:headEnd/>
            <a:tailEnd/>
          </a:ln>
        </p:spPr>
        <p:txBody>
          <a:bodyPr>
            <a:spAutoFit/>
          </a:bodyPr>
          <a:lstStyle/>
          <a:p>
            <a:r>
              <a:rPr lang="ro-RO" sz="3000" b="1">
                <a:solidFill>
                  <a:srgbClr val="00AEEF"/>
                </a:solidFill>
              </a:rPr>
              <a:t>Pauză de meditare </a:t>
            </a:r>
            <a:r>
              <a:rPr lang="en-GB" sz="3000" b="1">
                <a:solidFill>
                  <a:srgbClr val="00AEEF"/>
                </a:solidFill>
              </a:rPr>
              <a:t>2</a:t>
            </a:r>
          </a:p>
        </p:txBody>
      </p:sp>
      <p:sp>
        <p:nvSpPr>
          <p:cNvPr id="15363" name="Rectangle 1"/>
          <p:cNvSpPr>
            <a:spLocks noChangeArrowheads="1"/>
          </p:cNvSpPr>
          <p:nvPr/>
        </p:nvSpPr>
        <p:spPr bwMode="auto">
          <a:xfrm>
            <a:off x="539750" y="1946275"/>
            <a:ext cx="8032750" cy="2632075"/>
          </a:xfrm>
          <a:prstGeom prst="rect">
            <a:avLst/>
          </a:prstGeom>
          <a:noFill/>
          <a:ln w="9525">
            <a:noFill/>
            <a:miter lim="800000"/>
            <a:headEnd/>
            <a:tailEnd/>
          </a:ln>
        </p:spPr>
        <p:txBody>
          <a:bodyPr>
            <a:spAutoFit/>
          </a:bodyPr>
          <a:lstStyle/>
          <a:p>
            <a:pPr>
              <a:spcBef>
                <a:spcPct val="75000"/>
              </a:spcBef>
            </a:pPr>
            <a:r>
              <a:rPr lang="ro-RO" sz="2200" b="1">
                <a:solidFill>
                  <a:srgbClr val="EC008C"/>
                </a:solidFill>
              </a:rPr>
              <a:t>De ce este neînțelept să încercați să fiți conștiința unui alt om? Ce se poate întâmpla dacă încercați?</a:t>
            </a:r>
            <a:endParaRPr lang="en-GB" sz="2200" b="1">
              <a:solidFill>
                <a:srgbClr val="EC008C"/>
              </a:solidFill>
            </a:endParaRPr>
          </a:p>
          <a:p>
            <a:pPr>
              <a:spcBef>
                <a:spcPct val="75000"/>
              </a:spcBef>
            </a:pPr>
            <a:r>
              <a:rPr lang="ro-RO" sz="2200" b="1">
                <a:solidFill>
                  <a:srgbClr val="EC008C"/>
                </a:solidFill>
              </a:rPr>
              <a:t>Care sunt diferențele între judecată, pedeapsă și disciplinare?</a:t>
            </a:r>
            <a:endParaRPr lang="en-GB" sz="2200" b="1">
              <a:solidFill>
                <a:srgbClr val="EC008C"/>
              </a:solidFill>
            </a:endParaRPr>
          </a:p>
          <a:p>
            <a:pPr>
              <a:spcBef>
                <a:spcPct val="75000"/>
              </a:spcBef>
            </a:pPr>
            <a:r>
              <a:rPr lang="ro-RO" sz="2200" b="1">
                <a:solidFill>
                  <a:srgbClr val="EC008C"/>
                </a:solidFill>
              </a:rPr>
              <a:t>Data viitoare când cineva vă atacă sau vă acuză, care ar fi un răspuns bun?</a:t>
            </a:r>
            <a:endParaRPr lang="en-GB" sz="2200" b="1">
              <a:solidFill>
                <a:srgbClr val="EC008C"/>
              </a:solidFill>
            </a:endParaRPr>
          </a:p>
        </p:txBody>
      </p:sp>
      <p:sp>
        <p:nvSpPr>
          <p:cNvPr id="15364" name="Text Box 6"/>
          <p:cNvSpPr txBox="1">
            <a:spLocks noChangeArrowheads="1"/>
          </p:cNvSpPr>
          <p:nvPr/>
        </p:nvSpPr>
        <p:spPr bwMode="auto">
          <a:xfrm>
            <a:off x="0" y="0"/>
            <a:ext cx="9144000" cy="600075"/>
          </a:xfrm>
          <a:prstGeom prst="rect">
            <a:avLst/>
          </a:prstGeom>
          <a:solidFill>
            <a:srgbClr val="00AEEF"/>
          </a:solidFill>
          <a:ln w="9525">
            <a:noFill/>
            <a:miter lim="800000"/>
            <a:headEnd/>
            <a:tailEnd/>
          </a:ln>
        </p:spPr>
        <p:txBody>
          <a:bodyPr>
            <a:spAutoFit/>
          </a:bodyPr>
          <a:lstStyle/>
          <a:p>
            <a:endParaRPr lang="en-US" sz="1100" b="1">
              <a:solidFill>
                <a:schemeClr val="bg1"/>
              </a:solidFill>
            </a:endParaRPr>
          </a:p>
          <a:p>
            <a:r>
              <a:rPr lang="en-US" sz="1100" b="1">
                <a:solidFill>
                  <a:schemeClr val="bg1"/>
                </a:solidFill>
              </a:rPr>
              <a:t>     </a:t>
            </a:r>
            <a:r>
              <a:rPr lang="ro-RO" sz="1100" b="1">
                <a:solidFill>
                  <a:schemeClr val="bg1"/>
                </a:solidFill>
              </a:rPr>
              <a:t>LIBERTATE ÎN CRISTOS </a:t>
            </a:r>
            <a:r>
              <a:rPr lang="en-US" sz="1100" b="1">
                <a:solidFill>
                  <a:schemeClr val="bg1"/>
                </a:solidFill>
              </a:rPr>
              <a:t>| </a:t>
            </a:r>
            <a:r>
              <a:rPr lang="ro-RO" sz="1100" b="1">
                <a:solidFill>
                  <a:schemeClr val="bg1"/>
                </a:solidFill>
              </a:rPr>
              <a:t>SESIUNEA </a:t>
            </a:r>
            <a:r>
              <a:rPr lang="en-US" sz="1100" b="1">
                <a:solidFill>
                  <a:schemeClr val="bg1"/>
                </a:solidFill>
              </a:rPr>
              <a:t>11</a:t>
            </a:r>
            <a:r>
              <a:rPr lang="ro-RO" sz="1100" b="1">
                <a:solidFill>
                  <a:schemeClr val="bg1"/>
                </a:solidFill>
              </a:rPr>
              <a:t> </a:t>
            </a:r>
            <a:r>
              <a:rPr lang="en-US" sz="1100" b="1">
                <a:solidFill>
                  <a:schemeClr val="bg1"/>
                </a:solidFill>
              </a:rPr>
              <a:t>| </a:t>
            </a:r>
            <a:r>
              <a:rPr lang="ro-RO" sz="1100" b="1">
                <a:solidFill>
                  <a:schemeClr val="bg1"/>
                </a:solidFill>
              </a:rPr>
              <a:t>RELAȚIILE CU ALȚII</a:t>
            </a:r>
            <a:endParaRPr lang="en-US" sz="1100" b="1">
              <a:solidFill>
                <a:schemeClr val="bg1"/>
              </a:solidFill>
            </a:endParaRPr>
          </a:p>
          <a:p>
            <a:endParaRPr lang="en-GB" sz="1100" b="1">
              <a:solidFill>
                <a:schemeClr val="bg1"/>
              </a:solidFill>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TextBox 2"/>
          <p:cNvSpPr txBox="1">
            <a:spLocks noChangeArrowheads="1"/>
          </p:cNvSpPr>
          <p:nvPr/>
        </p:nvSpPr>
        <p:spPr bwMode="auto">
          <a:xfrm>
            <a:off x="539750" y="1063625"/>
            <a:ext cx="6889750" cy="549275"/>
          </a:xfrm>
          <a:prstGeom prst="rect">
            <a:avLst/>
          </a:prstGeom>
          <a:noFill/>
          <a:ln w="9525">
            <a:noFill/>
            <a:miter lim="800000"/>
            <a:headEnd/>
            <a:tailEnd/>
          </a:ln>
        </p:spPr>
        <p:txBody>
          <a:bodyPr>
            <a:spAutoFit/>
          </a:bodyPr>
          <a:lstStyle/>
          <a:p>
            <a:r>
              <a:rPr lang="ro-RO" sz="3000" b="1">
                <a:solidFill>
                  <a:srgbClr val="00AEEF"/>
                </a:solidFill>
              </a:rPr>
              <a:t>Exprimarea nevoilor</a:t>
            </a:r>
            <a:endParaRPr lang="en-GB" sz="3000" b="1">
              <a:solidFill>
                <a:srgbClr val="00AEEF"/>
              </a:solidFill>
            </a:endParaRPr>
          </a:p>
        </p:txBody>
      </p:sp>
      <p:sp>
        <p:nvSpPr>
          <p:cNvPr id="13315" name="Rectangle 1"/>
          <p:cNvSpPr>
            <a:spLocks noChangeArrowheads="1"/>
          </p:cNvSpPr>
          <p:nvPr/>
        </p:nvSpPr>
        <p:spPr bwMode="auto">
          <a:xfrm>
            <a:off x="539750" y="1958975"/>
            <a:ext cx="7889875" cy="2208213"/>
          </a:xfrm>
          <a:prstGeom prst="rect">
            <a:avLst/>
          </a:prstGeom>
          <a:noFill/>
          <a:ln w="9525">
            <a:noFill/>
            <a:miter lim="800000"/>
            <a:headEnd/>
            <a:tailEnd/>
          </a:ln>
        </p:spPr>
        <p:txBody>
          <a:bodyPr>
            <a:spAutoFit/>
          </a:bodyPr>
          <a:lstStyle/>
          <a:p>
            <a:pPr>
              <a:spcBef>
                <a:spcPct val="75000"/>
              </a:spcBef>
            </a:pPr>
            <a:r>
              <a:rPr lang="ro-RO" sz="2200" b="1" dirty="0">
                <a:solidFill>
                  <a:srgbClr val="EC008C"/>
                </a:solidFill>
              </a:rPr>
              <a:t>Este important să ne exprimăm nevoile.</a:t>
            </a:r>
            <a:endParaRPr lang="en-GB" sz="2200" b="1" dirty="0">
              <a:solidFill>
                <a:srgbClr val="EC008C"/>
              </a:solidFill>
            </a:endParaRPr>
          </a:p>
          <a:p>
            <a:pPr>
              <a:spcBef>
                <a:spcPct val="75000"/>
              </a:spcBef>
            </a:pPr>
            <a:r>
              <a:rPr lang="ro-RO" sz="2200" b="1" dirty="0">
                <a:solidFill>
                  <a:srgbClr val="EC008C"/>
                </a:solidFill>
              </a:rPr>
              <a:t>Ai grijă însă să le formulezi ca pe nevoi, nu ca pe judecăți</a:t>
            </a:r>
            <a:endParaRPr lang="en-GB" sz="2200" b="1" dirty="0">
              <a:solidFill>
                <a:srgbClr val="EC008C"/>
              </a:solidFill>
            </a:endParaRPr>
          </a:p>
          <a:p>
            <a:pPr>
              <a:spcBef>
                <a:spcPct val="75000"/>
              </a:spcBef>
            </a:pPr>
            <a:r>
              <a:rPr lang="en-GB" sz="2200" b="1" dirty="0">
                <a:solidFill>
                  <a:srgbClr val="6D6F71"/>
                </a:solidFill>
              </a:rPr>
              <a:t>	</a:t>
            </a:r>
            <a:r>
              <a:rPr lang="ro-RO" sz="2200" b="1" dirty="0">
                <a:solidFill>
                  <a:srgbClr val="6D6F71"/>
                </a:solidFill>
              </a:rPr>
              <a:t>„Eu</a:t>
            </a:r>
            <a:r>
              <a:rPr lang="en-GB" sz="2200" b="1" dirty="0">
                <a:solidFill>
                  <a:srgbClr val="6D6F71"/>
                </a:solidFill>
              </a:rPr>
              <a:t>” </a:t>
            </a:r>
            <a:r>
              <a:rPr lang="ro-RO" sz="2200" b="1" dirty="0">
                <a:solidFill>
                  <a:srgbClr val="6D6F71"/>
                </a:solidFill>
              </a:rPr>
              <a:t>nu „Tu</a:t>
            </a:r>
            <a:r>
              <a:rPr lang="en-GB" sz="2200" b="1" dirty="0">
                <a:solidFill>
                  <a:srgbClr val="6D6F71"/>
                </a:solidFill>
              </a:rPr>
              <a:t>”</a:t>
            </a:r>
          </a:p>
          <a:p>
            <a:pPr>
              <a:spcBef>
                <a:spcPct val="75000"/>
              </a:spcBef>
            </a:pPr>
            <a:endParaRPr lang="en-US" sz="2200" b="1" dirty="0">
              <a:solidFill>
                <a:srgbClr val="6D6F71"/>
              </a:solidFill>
            </a:endParaRPr>
          </a:p>
        </p:txBody>
      </p:sp>
      <p:sp>
        <p:nvSpPr>
          <p:cNvPr id="16388" name="Text Box 6"/>
          <p:cNvSpPr txBox="1">
            <a:spLocks noChangeArrowheads="1"/>
          </p:cNvSpPr>
          <p:nvPr/>
        </p:nvSpPr>
        <p:spPr bwMode="auto">
          <a:xfrm>
            <a:off x="0" y="0"/>
            <a:ext cx="9144000" cy="600075"/>
          </a:xfrm>
          <a:prstGeom prst="rect">
            <a:avLst/>
          </a:prstGeom>
          <a:solidFill>
            <a:srgbClr val="00AEEF"/>
          </a:solidFill>
          <a:ln w="9525">
            <a:noFill/>
            <a:miter lim="800000"/>
            <a:headEnd/>
            <a:tailEnd/>
          </a:ln>
        </p:spPr>
        <p:txBody>
          <a:bodyPr>
            <a:spAutoFit/>
          </a:bodyPr>
          <a:lstStyle/>
          <a:p>
            <a:endParaRPr lang="en-US" sz="1100" b="1">
              <a:solidFill>
                <a:schemeClr val="bg1"/>
              </a:solidFill>
            </a:endParaRPr>
          </a:p>
          <a:p>
            <a:r>
              <a:rPr lang="en-US" sz="1100" b="1">
                <a:solidFill>
                  <a:schemeClr val="bg1"/>
                </a:solidFill>
              </a:rPr>
              <a:t>     </a:t>
            </a:r>
            <a:r>
              <a:rPr lang="ro-RO" sz="1100" b="1">
                <a:solidFill>
                  <a:schemeClr val="bg1"/>
                </a:solidFill>
              </a:rPr>
              <a:t>LIBERTATE ÎN CRISTOS </a:t>
            </a:r>
            <a:r>
              <a:rPr lang="en-US" sz="1100" b="1">
                <a:solidFill>
                  <a:schemeClr val="bg1"/>
                </a:solidFill>
              </a:rPr>
              <a:t>| </a:t>
            </a:r>
            <a:r>
              <a:rPr lang="ro-RO" sz="1100" b="1">
                <a:solidFill>
                  <a:schemeClr val="bg1"/>
                </a:solidFill>
              </a:rPr>
              <a:t>SESIUNEA </a:t>
            </a:r>
            <a:r>
              <a:rPr lang="en-US" sz="1100" b="1">
                <a:solidFill>
                  <a:schemeClr val="bg1"/>
                </a:solidFill>
              </a:rPr>
              <a:t>11</a:t>
            </a:r>
            <a:r>
              <a:rPr lang="ro-RO" sz="1100" b="1">
                <a:solidFill>
                  <a:schemeClr val="bg1"/>
                </a:solidFill>
              </a:rPr>
              <a:t> </a:t>
            </a:r>
            <a:r>
              <a:rPr lang="en-US" sz="1100" b="1">
                <a:solidFill>
                  <a:schemeClr val="bg1"/>
                </a:solidFill>
              </a:rPr>
              <a:t>| </a:t>
            </a:r>
            <a:r>
              <a:rPr lang="ro-RO" sz="1100" b="1">
                <a:solidFill>
                  <a:schemeClr val="bg1"/>
                </a:solidFill>
              </a:rPr>
              <a:t>RELAȚIILE CU ALȚII</a:t>
            </a:r>
            <a:endParaRPr lang="en-US" sz="1100" b="1">
              <a:solidFill>
                <a:schemeClr val="bg1"/>
              </a:solidFill>
            </a:endParaRPr>
          </a:p>
          <a:p>
            <a:endParaRPr lang="en-GB" sz="1100" b="1">
              <a:solidFill>
                <a:schemeClr val="bg1"/>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3315">
                                            <p:txEl>
                                              <p:pRg st="1" end="1"/>
                                            </p:txEl>
                                          </p:spTgt>
                                        </p:tgtEl>
                                        <p:attrNameLst>
                                          <p:attrName>style.visibility</p:attrName>
                                        </p:attrNameLst>
                                      </p:cBhvr>
                                      <p:to>
                                        <p:strVal val="visible"/>
                                      </p:to>
                                    </p:set>
                                    <p:animEffect transition="in" filter="fade">
                                      <p:cBhvr>
                                        <p:cTn id="7" dur="1000"/>
                                        <p:tgtEl>
                                          <p:spTgt spid="13315">
                                            <p:txEl>
                                              <p:pRg st="1" end="1"/>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13315">
                                            <p:txEl>
                                              <p:pRg st="2" end="2"/>
                                            </p:txEl>
                                          </p:spTgt>
                                        </p:tgtEl>
                                        <p:attrNameLst>
                                          <p:attrName>style.visibility</p:attrName>
                                        </p:attrNameLst>
                                      </p:cBhvr>
                                      <p:to>
                                        <p:strVal val="visible"/>
                                      </p:to>
                                    </p:set>
                                    <p:animEffect transition="in" filter="fade">
                                      <p:cBhvr>
                                        <p:cTn id="10" dur="1000"/>
                                        <p:tgtEl>
                                          <p:spTgt spid="13315">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6" descr="Love"/>
          <p:cNvPicPr>
            <a:picLocks noChangeAspect="1" noChangeArrowheads="1"/>
          </p:cNvPicPr>
          <p:nvPr/>
        </p:nvPicPr>
        <p:blipFill>
          <a:blip r:embed="rId3" cstate="print">
            <a:clrChange>
              <a:clrFrom>
                <a:srgbClr val="FDFDFD"/>
              </a:clrFrom>
              <a:clrTo>
                <a:srgbClr val="FDFDFD">
                  <a:alpha val="0"/>
                </a:srgbClr>
              </a:clrTo>
            </a:clrChange>
          </a:blip>
          <a:srcRect/>
          <a:stretch>
            <a:fillRect/>
          </a:stretch>
        </p:blipFill>
        <p:spPr bwMode="auto">
          <a:xfrm>
            <a:off x="5148263" y="1662113"/>
            <a:ext cx="3600450" cy="2835275"/>
          </a:xfrm>
          <a:prstGeom prst="rect">
            <a:avLst/>
          </a:prstGeom>
          <a:noFill/>
          <a:ln w="9525">
            <a:noFill/>
            <a:miter lim="800000"/>
            <a:headEnd/>
            <a:tailEnd/>
          </a:ln>
        </p:spPr>
      </p:pic>
      <p:sp>
        <p:nvSpPr>
          <p:cNvPr id="17411" name="TextBox 2"/>
          <p:cNvSpPr txBox="1">
            <a:spLocks noChangeArrowheads="1"/>
          </p:cNvSpPr>
          <p:nvPr/>
        </p:nvSpPr>
        <p:spPr bwMode="auto">
          <a:xfrm>
            <a:off x="539750" y="766763"/>
            <a:ext cx="6889750" cy="549275"/>
          </a:xfrm>
          <a:prstGeom prst="rect">
            <a:avLst/>
          </a:prstGeom>
          <a:noFill/>
          <a:ln w="9525">
            <a:noFill/>
            <a:miter lim="800000"/>
            <a:headEnd/>
            <a:tailEnd/>
          </a:ln>
        </p:spPr>
        <p:txBody>
          <a:bodyPr>
            <a:spAutoFit/>
          </a:bodyPr>
          <a:lstStyle/>
          <a:p>
            <a:r>
              <a:rPr lang="ro-RO" sz="3000" b="1">
                <a:solidFill>
                  <a:srgbClr val="00AEEF"/>
                </a:solidFill>
              </a:rPr>
              <a:t>Secerăm ceea ce semănăm</a:t>
            </a:r>
            <a:endParaRPr lang="en-GB" sz="3000" b="1">
              <a:solidFill>
                <a:srgbClr val="00AEEF"/>
              </a:solidFill>
            </a:endParaRPr>
          </a:p>
        </p:txBody>
      </p:sp>
      <p:sp>
        <p:nvSpPr>
          <p:cNvPr id="14340" name="Rectangle 1"/>
          <p:cNvSpPr>
            <a:spLocks noChangeArrowheads="1"/>
          </p:cNvSpPr>
          <p:nvPr/>
        </p:nvSpPr>
        <p:spPr bwMode="auto">
          <a:xfrm>
            <a:off x="539750" y="1662113"/>
            <a:ext cx="4248150" cy="2800350"/>
          </a:xfrm>
          <a:prstGeom prst="rect">
            <a:avLst/>
          </a:prstGeom>
          <a:noFill/>
          <a:ln w="9525">
            <a:noFill/>
            <a:miter lim="800000"/>
            <a:headEnd/>
            <a:tailEnd/>
          </a:ln>
        </p:spPr>
        <p:txBody>
          <a:bodyPr>
            <a:spAutoFit/>
          </a:bodyPr>
          <a:lstStyle/>
          <a:p>
            <a:pPr>
              <a:spcBef>
                <a:spcPct val="75000"/>
              </a:spcBef>
              <a:tabLst>
                <a:tab pos="2419350" algn="l"/>
              </a:tabLst>
            </a:pPr>
            <a:r>
              <a:rPr lang="ro-RO" sz="2000" b="1">
                <a:solidFill>
                  <a:srgbClr val="EC008C"/>
                </a:solidFill>
              </a:rPr>
              <a:t>„Mai ferice este să dai decât să primești”</a:t>
            </a:r>
            <a:r>
              <a:rPr lang="en-GB" sz="2100" b="1">
                <a:solidFill>
                  <a:srgbClr val="EC008C"/>
                </a:solidFill>
              </a:rPr>
              <a:t>	</a:t>
            </a:r>
            <a:r>
              <a:rPr lang="en-GB" sz="1600" b="1">
                <a:solidFill>
                  <a:srgbClr val="6D6F71"/>
                </a:solidFill>
              </a:rPr>
              <a:t>(</a:t>
            </a:r>
            <a:r>
              <a:rPr lang="ro-RO" sz="1600" b="1">
                <a:solidFill>
                  <a:srgbClr val="6D6F71"/>
                </a:solidFill>
              </a:rPr>
              <a:t>Fapte </a:t>
            </a:r>
            <a:r>
              <a:rPr lang="en-GB" sz="1600" b="1">
                <a:solidFill>
                  <a:srgbClr val="6D6F71"/>
                </a:solidFill>
              </a:rPr>
              <a:t>20: 35)</a:t>
            </a:r>
          </a:p>
          <a:p>
            <a:pPr>
              <a:spcBef>
                <a:spcPct val="75000"/>
              </a:spcBef>
              <a:tabLst>
                <a:tab pos="2419350" algn="l"/>
              </a:tabLst>
            </a:pPr>
            <a:r>
              <a:rPr lang="vi-VN" sz="2000" b="1">
                <a:solidFill>
                  <a:srgbClr val="EC008C"/>
                </a:solidFill>
              </a:rPr>
              <a:t>„Dați și vi se va da; ba încă vi se va turna în sân o măsură bună, îndesată, clătinată, care se va vărsa pe deasupra. Căci cu ce măsură măsurați, cu aceea vi se va măsura.” </a:t>
            </a:r>
            <a:r>
              <a:rPr lang="en-GB" sz="1600" b="1">
                <a:solidFill>
                  <a:srgbClr val="6D6F71"/>
                </a:solidFill>
              </a:rPr>
              <a:t>	(</a:t>
            </a:r>
            <a:r>
              <a:rPr lang="ro-RO" sz="1600" b="1">
                <a:solidFill>
                  <a:srgbClr val="6D6F71"/>
                </a:solidFill>
              </a:rPr>
              <a:t>Luca </a:t>
            </a:r>
            <a:r>
              <a:rPr lang="en-GB" sz="1600" b="1">
                <a:solidFill>
                  <a:srgbClr val="6D6F71"/>
                </a:solidFill>
              </a:rPr>
              <a:t>6: 38)</a:t>
            </a:r>
            <a:endParaRPr lang="en-GB" sz="2200" b="1">
              <a:solidFill>
                <a:srgbClr val="EC008C"/>
              </a:solidFill>
            </a:endParaRPr>
          </a:p>
        </p:txBody>
      </p:sp>
      <p:sp>
        <p:nvSpPr>
          <p:cNvPr id="17413" name="Text Box 6"/>
          <p:cNvSpPr txBox="1">
            <a:spLocks noChangeArrowheads="1"/>
          </p:cNvSpPr>
          <p:nvPr/>
        </p:nvSpPr>
        <p:spPr bwMode="auto">
          <a:xfrm>
            <a:off x="0" y="0"/>
            <a:ext cx="9144000" cy="600075"/>
          </a:xfrm>
          <a:prstGeom prst="rect">
            <a:avLst/>
          </a:prstGeom>
          <a:solidFill>
            <a:srgbClr val="00AEEF"/>
          </a:solidFill>
          <a:ln w="9525">
            <a:noFill/>
            <a:miter lim="800000"/>
            <a:headEnd/>
            <a:tailEnd/>
          </a:ln>
        </p:spPr>
        <p:txBody>
          <a:bodyPr>
            <a:spAutoFit/>
          </a:bodyPr>
          <a:lstStyle/>
          <a:p>
            <a:endParaRPr lang="en-US" sz="1100" b="1">
              <a:solidFill>
                <a:schemeClr val="bg1"/>
              </a:solidFill>
            </a:endParaRPr>
          </a:p>
          <a:p>
            <a:r>
              <a:rPr lang="en-US" sz="1100" b="1">
                <a:solidFill>
                  <a:schemeClr val="bg1"/>
                </a:solidFill>
              </a:rPr>
              <a:t>     </a:t>
            </a:r>
            <a:r>
              <a:rPr lang="ro-RO" sz="1100" b="1">
                <a:solidFill>
                  <a:schemeClr val="bg1"/>
                </a:solidFill>
              </a:rPr>
              <a:t>LIBERTATE ÎN CRISTOS </a:t>
            </a:r>
            <a:r>
              <a:rPr lang="en-US" sz="1100" b="1">
                <a:solidFill>
                  <a:schemeClr val="bg1"/>
                </a:solidFill>
              </a:rPr>
              <a:t>| </a:t>
            </a:r>
            <a:r>
              <a:rPr lang="ro-RO" sz="1100" b="1">
                <a:solidFill>
                  <a:schemeClr val="bg1"/>
                </a:solidFill>
              </a:rPr>
              <a:t>SESIUNEA </a:t>
            </a:r>
            <a:r>
              <a:rPr lang="en-US" sz="1100" b="1">
                <a:solidFill>
                  <a:schemeClr val="bg1"/>
                </a:solidFill>
              </a:rPr>
              <a:t>11</a:t>
            </a:r>
            <a:r>
              <a:rPr lang="ro-RO" sz="1100" b="1">
                <a:solidFill>
                  <a:schemeClr val="bg1"/>
                </a:solidFill>
              </a:rPr>
              <a:t> </a:t>
            </a:r>
            <a:r>
              <a:rPr lang="en-US" sz="1100" b="1">
                <a:solidFill>
                  <a:schemeClr val="bg1"/>
                </a:solidFill>
              </a:rPr>
              <a:t>| </a:t>
            </a:r>
            <a:r>
              <a:rPr lang="ro-RO" sz="1100" b="1">
                <a:solidFill>
                  <a:schemeClr val="bg1"/>
                </a:solidFill>
              </a:rPr>
              <a:t>RELAȚIILE CU ALȚII</a:t>
            </a:r>
            <a:endParaRPr lang="en-US" sz="1100" b="1">
              <a:solidFill>
                <a:schemeClr val="bg1"/>
              </a:solidFill>
            </a:endParaRPr>
          </a:p>
          <a:p>
            <a:endParaRPr lang="en-GB" sz="1100" b="1">
              <a:solidFill>
                <a:schemeClr val="bg1"/>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4340">
                                            <p:txEl>
                                              <p:pRg st="1" end="1"/>
                                            </p:txEl>
                                          </p:spTgt>
                                        </p:tgtEl>
                                        <p:attrNameLst>
                                          <p:attrName>style.visibility</p:attrName>
                                        </p:attrNameLst>
                                      </p:cBhvr>
                                      <p:to>
                                        <p:strVal val="visible"/>
                                      </p:to>
                                    </p:set>
                                    <p:animEffect transition="in" filter="fade">
                                      <p:cBhvr>
                                        <p:cTn id="7" dur="2000"/>
                                        <p:tgtEl>
                                          <p:spTgt spid="14340">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TextBox 2"/>
          <p:cNvSpPr txBox="1">
            <a:spLocks noChangeArrowheads="1"/>
          </p:cNvSpPr>
          <p:nvPr/>
        </p:nvSpPr>
        <p:spPr bwMode="auto">
          <a:xfrm>
            <a:off x="539750" y="857250"/>
            <a:ext cx="6889750" cy="549275"/>
          </a:xfrm>
          <a:prstGeom prst="rect">
            <a:avLst/>
          </a:prstGeom>
          <a:noFill/>
          <a:ln w="9525">
            <a:noFill/>
            <a:miter lim="800000"/>
            <a:headEnd/>
            <a:tailEnd/>
          </a:ln>
        </p:spPr>
        <p:txBody>
          <a:bodyPr>
            <a:spAutoFit/>
          </a:bodyPr>
          <a:lstStyle/>
          <a:p>
            <a:r>
              <a:rPr lang="ro-RO" sz="3000" b="1">
                <a:solidFill>
                  <a:srgbClr val="00AEEF"/>
                </a:solidFill>
              </a:rPr>
              <a:t>Pauză de meditare </a:t>
            </a:r>
            <a:r>
              <a:rPr lang="en-GB" sz="3000" b="1">
                <a:solidFill>
                  <a:srgbClr val="00AEEF"/>
                </a:solidFill>
              </a:rPr>
              <a:t>3</a:t>
            </a:r>
          </a:p>
        </p:txBody>
      </p:sp>
      <p:sp>
        <p:nvSpPr>
          <p:cNvPr id="8195" name="Rectangle 1"/>
          <p:cNvSpPr>
            <a:spLocks noChangeArrowheads="1"/>
          </p:cNvSpPr>
          <p:nvPr/>
        </p:nvSpPr>
        <p:spPr bwMode="auto">
          <a:xfrm>
            <a:off x="539750" y="1492250"/>
            <a:ext cx="8424863" cy="3602038"/>
          </a:xfrm>
          <a:prstGeom prst="rect">
            <a:avLst/>
          </a:prstGeom>
          <a:noFill/>
          <a:ln w="9525">
            <a:noFill/>
            <a:miter lim="800000"/>
            <a:headEnd/>
            <a:tailEnd/>
          </a:ln>
        </p:spPr>
        <p:txBody>
          <a:bodyPr>
            <a:spAutoFit/>
          </a:bodyPr>
          <a:lstStyle/>
          <a:p>
            <a:pPr>
              <a:spcBef>
                <a:spcPct val="75000"/>
              </a:spcBef>
              <a:defRPr/>
            </a:pPr>
            <a:r>
              <a:rPr lang="ro-RO" sz="2100" b="1" dirty="0">
                <a:solidFill>
                  <a:srgbClr val="EC008C"/>
                </a:solidFill>
                <a:latin typeface="Arial" pitchFamily="34" charset="0"/>
                <a:cs typeface="Arial" pitchFamily="34" charset="0"/>
              </a:rPr>
              <a:t>Ce nevoi legitime avem toți și cum le putem exprima fără ca ele să se întoarcă împotriva noastră?</a:t>
            </a:r>
            <a:endParaRPr lang="en-GB" sz="2100" b="1" dirty="0">
              <a:solidFill>
                <a:srgbClr val="EC008C"/>
              </a:solidFill>
              <a:latin typeface="Arial" pitchFamily="34" charset="0"/>
              <a:cs typeface="Arial" pitchFamily="34" charset="0"/>
            </a:endParaRPr>
          </a:p>
          <a:p>
            <a:pPr>
              <a:spcBef>
                <a:spcPct val="75000"/>
              </a:spcBef>
              <a:defRPr/>
            </a:pPr>
            <a:r>
              <a:rPr lang="ro-RO" sz="2100" b="1" dirty="0">
                <a:solidFill>
                  <a:srgbClr val="EC008C"/>
                </a:solidFill>
                <a:latin typeface="Arial" pitchFamily="34" charset="0"/>
                <a:cs typeface="Arial" pitchFamily="34" charset="0"/>
              </a:rPr>
              <a:t>Ce credeți că este greșit cu privire la următoarele afirmații? Cum ar putea fi ele formulate mai bine?</a:t>
            </a:r>
            <a:endParaRPr lang="en-GB" sz="2100" b="1" dirty="0">
              <a:solidFill>
                <a:srgbClr val="EC008C"/>
              </a:solidFill>
              <a:latin typeface="Arial" pitchFamily="34" charset="0"/>
              <a:cs typeface="Arial" pitchFamily="34" charset="0"/>
            </a:endParaRPr>
          </a:p>
          <a:p>
            <a:pPr marL="542925">
              <a:spcBef>
                <a:spcPts val="1400"/>
              </a:spcBef>
              <a:defRPr/>
            </a:pPr>
            <a:r>
              <a:rPr lang="ro-RO" sz="2100" b="1" dirty="0">
                <a:solidFill>
                  <a:srgbClr val="6D6F71"/>
                </a:solidFill>
                <a:latin typeface="Arial" pitchFamily="34" charset="0"/>
                <a:cs typeface="Arial" pitchFamily="34" charset="0"/>
              </a:rPr>
              <a:t>„Întotdeauna mă lași pe mine să strâng masa după ce mâncăm și te duci și te uiți la televizor. Ești leneș și egoist.”</a:t>
            </a:r>
            <a:endParaRPr lang="en-GB" sz="2100" b="1" dirty="0">
              <a:solidFill>
                <a:srgbClr val="6D6F71"/>
              </a:solidFill>
              <a:latin typeface="Arial" pitchFamily="34" charset="0"/>
              <a:cs typeface="Arial" pitchFamily="34" charset="0"/>
            </a:endParaRPr>
          </a:p>
          <a:p>
            <a:pPr marL="542925">
              <a:spcBef>
                <a:spcPts val="1400"/>
              </a:spcBef>
              <a:defRPr/>
            </a:pPr>
            <a:r>
              <a:rPr lang="ro-RO" sz="2100" b="1" dirty="0">
                <a:solidFill>
                  <a:srgbClr val="6D6F71"/>
                </a:solidFill>
                <a:latin typeface="Arial" pitchFamily="34" charset="0"/>
                <a:cs typeface="Arial" pitchFamily="34" charset="0"/>
              </a:rPr>
              <a:t>„Camera ta este o rușine. Întotdeauna este o dezordine cumplită! Ești atât de delăsător. Mi-e milă </a:t>
            </a:r>
            <a:r>
              <a:rPr lang="ro-RO" sz="2100" b="1">
                <a:solidFill>
                  <a:srgbClr val="6D6F71"/>
                </a:solidFill>
                <a:latin typeface="Arial" pitchFamily="34" charset="0"/>
                <a:cs typeface="Arial" pitchFamily="34" charset="0"/>
              </a:rPr>
              <a:t>de persoana </a:t>
            </a:r>
            <a:r>
              <a:rPr lang="ro-RO" sz="2100" b="1" dirty="0">
                <a:solidFill>
                  <a:srgbClr val="6D6F71"/>
                </a:solidFill>
                <a:latin typeface="Arial" pitchFamily="34" charset="0"/>
                <a:cs typeface="Arial" pitchFamily="34" charset="0"/>
              </a:rPr>
              <a:t>cu care te vei căsători.”</a:t>
            </a:r>
            <a:endParaRPr lang="en-GB" sz="2100" b="1" dirty="0">
              <a:solidFill>
                <a:srgbClr val="6D6F71"/>
              </a:solidFill>
              <a:latin typeface="Arial" pitchFamily="34" charset="0"/>
              <a:cs typeface="Arial" pitchFamily="34" charset="0"/>
            </a:endParaRPr>
          </a:p>
        </p:txBody>
      </p:sp>
      <p:sp>
        <p:nvSpPr>
          <p:cNvPr id="18436" name="Text Box 6"/>
          <p:cNvSpPr txBox="1">
            <a:spLocks noChangeArrowheads="1"/>
          </p:cNvSpPr>
          <p:nvPr/>
        </p:nvSpPr>
        <p:spPr bwMode="auto">
          <a:xfrm>
            <a:off x="0" y="0"/>
            <a:ext cx="9144000" cy="600075"/>
          </a:xfrm>
          <a:prstGeom prst="rect">
            <a:avLst/>
          </a:prstGeom>
          <a:solidFill>
            <a:srgbClr val="00AEEF"/>
          </a:solidFill>
          <a:ln w="9525">
            <a:noFill/>
            <a:miter lim="800000"/>
            <a:headEnd/>
            <a:tailEnd/>
          </a:ln>
        </p:spPr>
        <p:txBody>
          <a:bodyPr>
            <a:spAutoFit/>
          </a:bodyPr>
          <a:lstStyle/>
          <a:p>
            <a:endParaRPr lang="en-US" sz="1100" b="1">
              <a:solidFill>
                <a:schemeClr val="bg1"/>
              </a:solidFill>
            </a:endParaRPr>
          </a:p>
          <a:p>
            <a:r>
              <a:rPr lang="en-US" sz="1100" b="1">
                <a:solidFill>
                  <a:schemeClr val="bg1"/>
                </a:solidFill>
              </a:rPr>
              <a:t>     </a:t>
            </a:r>
            <a:r>
              <a:rPr lang="ro-RO" sz="1100" b="1">
                <a:solidFill>
                  <a:schemeClr val="bg1"/>
                </a:solidFill>
              </a:rPr>
              <a:t>LIBERTATE ÎN CRISTOS </a:t>
            </a:r>
            <a:r>
              <a:rPr lang="en-US" sz="1100" b="1">
                <a:solidFill>
                  <a:schemeClr val="bg1"/>
                </a:solidFill>
              </a:rPr>
              <a:t>| </a:t>
            </a:r>
            <a:r>
              <a:rPr lang="ro-RO" sz="1100" b="1">
                <a:solidFill>
                  <a:schemeClr val="bg1"/>
                </a:solidFill>
              </a:rPr>
              <a:t>SESIUNEA </a:t>
            </a:r>
            <a:r>
              <a:rPr lang="en-US" sz="1100" b="1">
                <a:solidFill>
                  <a:schemeClr val="bg1"/>
                </a:solidFill>
              </a:rPr>
              <a:t>11</a:t>
            </a:r>
            <a:r>
              <a:rPr lang="ro-RO" sz="1100" b="1">
                <a:solidFill>
                  <a:schemeClr val="bg1"/>
                </a:solidFill>
              </a:rPr>
              <a:t> </a:t>
            </a:r>
            <a:r>
              <a:rPr lang="en-US" sz="1100" b="1">
                <a:solidFill>
                  <a:schemeClr val="bg1"/>
                </a:solidFill>
              </a:rPr>
              <a:t>| </a:t>
            </a:r>
            <a:r>
              <a:rPr lang="ro-RO" sz="1100" b="1">
                <a:solidFill>
                  <a:schemeClr val="bg1"/>
                </a:solidFill>
              </a:rPr>
              <a:t>RELAȚIILE CU ALȚII</a:t>
            </a:r>
            <a:endParaRPr lang="en-US" sz="1100" b="1">
              <a:solidFill>
                <a:schemeClr val="bg1"/>
              </a:solidFill>
            </a:endParaRPr>
          </a:p>
          <a:p>
            <a:endParaRPr lang="en-GB" sz="1100" b="1">
              <a:solidFill>
                <a:schemeClr val="bg1"/>
              </a:solidFill>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3" descr="FREE!"/>
          <p:cNvPicPr>
            <a:picLocks noChangeAspect="1" noChangeArrowheads="1"/>
          </p:cNvPicPr>
          <p:nvPr/>
        </p:nvPicPr>
        <p:blipFill>
          <a:blip r:embed="rId3" cstate="print">
            <a:clrChange>
              <a:clrFrom>
                <a:srgbClr val="FDFDFD"/>
              </a:clrFrom>
              <a:clrTo>
                <a:srgbClr val="FDFDFD">
                  <a:alpha val="0"/>
                </a:srgbClr>
              </a:clrTo>
            </a:clrChange>
          </a:blip>
          <a:srcRect/>
          <a:stretch>
            <a:fillRect/>
          </a:stretch>
        </p:blipFill>
        <p:spPr bwMode="auto">
          <a:xfrm>
            <a:off x="2746375" y="96838"/>
            <a:ext cx="3651250" cy="4948237"/>
          </a:xfrm>
          <a:prstGeom prst="rect">
            <a:avLst/>
          </a:prstGeom>
          <a:noFill/>
          <a:ln w="9525">
            <a:noFill/>
            <a:miter lim="800000"/>
            <a:headEnd/>
            <a:tailEnd/>
          </a:ln>
        </p:spPr>
      </p:pic>
      <p:sp>
        <p:nvSpPr>
          <p:cNvPr id="19459" name="Rectangle 2"/>
          <p:cNvSpPr>
            <a:spLocks noChangeArrowheads="1"/>
          </p:cNvSpPr>
          <p:nvPr/>
        </p:nvSpPr>
        <p:spPr bwMode="auto">
          <a:xfrm>
            <a:off x="5357813" y="4714875"/>
            <a:ext cx="3643312" cy="276225"/>
          </a:xfrm>
          <a:prstGeom prst="rect">
            <a:avLst/>
          </a:prstGeom>
          <a:noFill/>
          <a:ln w="9525">
            <a:noFill/>
            <a:miter lim="800000"/>
            <a:headEnd/>
            <a:tailEnd/>
          </a:ln>
        </p:spPr>
        <p:txBody>
          <a:bodyPr>
            <a:spAutoFit/>
          </a:bodyPr>
          <a:lstStyle/>
          <a:p>
            <a:pPr algn="r"/>
            <a:r>
              <a:rPr lang="ro-RO" sz="1200" b="1">
                <a:solidFill>
                  <a:srgbClr val="6D6F71"/>
                </a:solidFill>
              </a:rPr>
              <a:t>Finalul prezentării</a:t>
            </a:r>
            <a:r>
              <a:rPr lang="en-GB" sz="1200" b="1">
                <a:solidFill>
                  <a:srgbClr val="6D6F71"/>
                </a:solidFill>
              </a:rPr>
              <a:t>, </a:t>
            </a:r>
            <a:r>
              <a:rPr lang="ro-RO" sz="1200" b="1">
                <a:solidFill>
                  <a:srgbClr val="6D6F71"/>
                </a:solidFill>
              </a:rPr>
              <a:t>apasă </a:t>
            </a:r>
            <a:r>
              <a:rPr lang="en-GB" sz="1200" b="1">
                <a:solidFill>
                  <a:srgbClr val="6D6F71"/>
                </a:solidFill>
              </a:rPr>
              <a:t>[esc] </a:t>
            </a:r>
            <a:r>
              <a:rPr lang="ro-RO" sz="1200" b="1">
                <a:solidFill>
                  <a:srgbClr val="6D6F71"/>
                </a:solidFill>
              </a:rPr>
              <a:t>pentru a ieși</a:t>
            </a:r>
            <a:endParaRPr lang="en-GB" sz="1200" b="1">
              <a:solidFill>
                <a:srgbClr val="6D6F71"/>
              </a:solidFill>
            </a:endParaRPr>
          </a:p>
        </p:txBody>
      </p:sp>
    </p:spTree>
  </p:cSld>
  <p:clrMapOvr>
    <a:masterClrMapping/>
  </p:clrMapOvr>
  <p:transition advClick="0"/>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2863</TotalTime>
  <Words>1033</Words>
  <Application>Microsoft Office PowerPoint</Application>
  <PresentationFormat>On-screen Show (16:9)</PresentationFormat>
  <Paragraphs>111</Paragraphs>
  <Slides>18</Slides>
  <Notes>18</Notes>
  <HiddenSlides>0</HiddenSlides>
  <MMClips>0</MMClips>
  <ScaleCrop>false</ScaleCrop>
  <HeadingPairs>
    <vt:vector size="8" baseType="variant">
      <vt:variant>
        <vt:lpstr>Fonts Used</vt:lpstr>
      </vt:variant>
      <vt:variant>
        <vt:i4>2</vt:i4>
      </vt:variant>
      <vt:variant>
        <vt:lpstr>Theme</vt:lpstr>
      </vt:variant>
      <vt:variant>
        <vt:i4>1</vt:i4>
      </vt:variant>
      <vt:variant>
        <vt:lpstr>Slide Titles</vt:lpstr>
      </vt:variant>
      <vt:variant>
        <vt:i4>18</vt:i4>
      </vt:variant>
      <vt:variant>
        <vt:lpstr>Custom Shows</vt:lpstr>
      </vt:variant>
      <vt:variant>
        <vt:i4>1</vt:i4>
      </vt:variant>
    </vt:vector>
  </HeadingPairs>
  <TitlesOfParts>
    <vt:vector size="22" baseType="lpstr">
      <vt:lpstr>Arial</vt:lpstr>
      <vt:lpstr>Calibri</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Dont_Pause</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Relating to others</dc:title>
  <dc:creator>Freedom in Christ</dc:creator>
  <cp:lastModifiedBy>Office ZIZULA</cp:lastModifiedBy>
  <cp:revision>512</cp:revision>
  <dcterms:created xsi:type="dcterms:W3CDTF">2009-05-20T09:05:57Z</dcterms:created>
  <dcterms:modified xsi:type="dcterms:W3CDTF">2026-06-03T18:47:40Z</dcterms:modified>
</cp:coreProperties>
</file>