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1"/>
  </p:notesMasterIdLst>
  <p:handoutMasterIdLst>
    <p:handoutMasterId r:id="rId22"/>
  </p:handoutMasterIdLst>
  <p:sldIdLst>
    <p:sldId id="354" r:id="rId2"/>
    <p:sldId id="352" r:id="rId3"/>
    <p:sldId id="340" r:id="rId4"/>
    <p:sldId id="357" r:id="rId5"/>
    <p:sldId id="343" r:id="rId6"/>
    <p:sldId id="290" r:id="rId7"/>
    <p:sldId id="355" r:id="rId8"/>
    <p:sldId id="344" r:id="rId9"/>
    <p:sldId id="345" r:id="rId10"/>
    <p:sldId id="346" r:id="rId11"/>
    <p:sldId id="267" r:id="rId12"/>
    <p:sldId id="350" r:id="rId13"/>
    <p:sldId id="347" r:id="rId14"/>
    <p:sldId id="327" r:id="rId15"/>
    <p:sldId id="356" r:id="rId16"/>
    <p:sldId id="329" r:id="rId17"/>
    <p:sldId id="341" r:id="rId18"/>
    <p:sldId id="348" r:id="rId19"/>
    <p:sldId id="288" r:id="rId20"/>
  </p:sldIdLst>
  <p:sldSz cx="9144000" cy="5143500" type="screen16x9"/>
  <p:notesSz cx="6858000" cy="9144000"/>
  <p:custShowLst>
    <p:custShow name="Dont_Pause" id="0">
      <p:sldLst>
        <p:sld r:id="rId3"/>
        <p:sld r:id="rId4"/>
        <p:sld r:id="rId6"/>
        <p:sld r:id="rId7"/>
        <p:sld r:id="rId9"/>
        <p:sld r:id="rId10"/>
        <p:sld r:id="rId11"/>
        <p:sld r:id="rId12"/>
        <p:sld r:id="rId13"/>
        <p:sld r:id="rId14"/>
        <p:sld r:id="rId15"/>
        <p:sld r:id="rId17"/>
        <p:sld r:id="rId18"/>
        <p:sld r:id="rId19"/>
        <p:sld r:id="rId20"/>
      </p:sldLst>
    </p:custShow>
  </p:custShow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008C"/>
    <a:srgbClr val="00AEEF"/>
    <a:srgbClr val="6D6F7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658" autoAdjust="0"/>
    <p:restoredTop sz="98566" autoAdjust="0"/>
  </p:normalViewPr>
  <p:slideViewPr>
    <p:cSldViewPr>
      <p:cViewPr varScale="1">
        <p:scale>
          <a:sx n="206" d="100"/>
          <a:sy n="206" d="100"/>
        </p:scale>
        <p:origin x="654" y="168"/>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n-GB"/>
          </a:p>
        </p:txBody>
      </p:sp>
      <p:sp>
        <p:nvSpPr>
          <p:cNvPr id="430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4090E88F-F39E-4815-B688-AEBFB5B33F03}" type="datetimeFigureOut">
              <a:rPr lang="en-GB"/>
              <a:pPr>
                <a:defRPr/>
              </a:pPr>
              <a:t>03/06/2026</a:t>
            </a:fld>
            <a:endParaRPr lang="en-GB"/>
          </a:p>
        </p:txBody>
      </p:sp>
      <p:sp>
        <p:nvSpPr>
          <p:cNvPr id="430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n-GB"/>
          </a:p>
        </p:txBody>
      </p:sp>
      <p:sp>
        <p:nvSpPr>
          <p:cNvPr id="430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7A393009-07BD-4296-AF51-0F311C57CD6D}"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cs typeface="Arial" charset="0"/>
              </a:defRPr>
            </a:lvl1pPr>
          </a:lstStyle>
          <a:p>
            <a:pPr>
              <a:defRPr/>
            </a:pPr>
            <a:endParaRPr lang="en-GB"/>
          </a:p>
        </p:txBody>
      </p:sp>
      <p:sp>
        <p:nvSpPr>
          <p:cNvPr id="4403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cs typeface="Arial" charset="0"/>
              </a:defRPr>
            </a:lvl1pPr>
          </a:lstStyle>
          <a:p>
            <a:pPr>
              <a:defRPr/>
            </a:pPr>
            <a:fld id="{526C4420-7928-420D-9AE9-49D6056B2F4F}" type="datetimeFigureOut">
              <a:rPr lang="en-GB"/>
              <a:pPr>
                <a:defRPr/>
              </a:pPr>
              <a:t>03/06/2026</a:t>
            </a:fld>
            <a:endParaRPr lang="en-GB"/>
          </a:p>
        </p:txBody>
      </p:sp>
      <p:sp>
        <p:nvSpPr>
          <p:cNvPr id="21508"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4403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403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cs typeface="Arial" charset="0"/>
              </a:defRPr>
            </a:lvl1pPr>
          </a:lstStyle>
          <a:p>
            <a:pPr>
              <a:defRPr/>
            </a:pPr>
            <a:endParaRPr lang="en-GB"/>
          </a:p>
        </p:txBody>
      </p:sp>
      <p:sp>
        <p:nvSpPr>
          <p:cNvPr id="4403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44205316-611C-4104-AA02-F8C708720E75}"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p:spPr>
        <p:txBody>
          <a:bodyPr/>
          <a:lstStyle/>
          <a:p>
            <a:pPr eaLnBrk="1" hangingPunct="1">
              <a:spcBef>
                <a:spcPct val="0"/>
              </a:spcBef>
            </a:pPr>
            <a:endParaRPr lang="en-GB"/>
          </a:p>
        </p:txBody>
      </p:sp>
      <p:sp>
        <p:nvSpPr>
          <p:cNvPr id="22532" name="Slide Number Placeholder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algn="r"/>
            <a:fld id="{52DA8982-3B6D-493A-9327-BA530D5855DE}" type="slidenum">
              <a:rPr lang="en-GB" sz="1200"/>
              <a:pPr algn="r"/>
              <a:t>1</a:t>
            </a:fld>
            <a:endParaRPr lang="en-GB"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ln/>
        </p:spPr>
      </p:sp>
      <p:sp>
        <p:nvSpPr>
          <p:cNvPr id="24579"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Rot="1" noChangeAspect="1" noChangeArrowheads="1" noTextEdit="1"/>
          </p:cNvSpPr>
          <p:nvPr>
            <p:ph type="sldImg"/>
          </p:nvPr>
        </p:nvSpPr>
        <p:spPr>
          <a:ln/>
        </p:spPr>
      </p:sp>
      <p:sp>
        <p:nvSpPr>
          <p:cNvPr id="25603"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ln/>
        </p:spPr>
      </p:sp>
      <p:sp>
        <p:nvSpPr>
          <p:cNvPr id="27651"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Rot="1" noChangeAspect="1" noChangeArrowheads="1" noTextEdit="1"/>
          </p:cNvSpPr>
          <p:nvPr>
            <p:ph type="sldImg"/>
          </p:nvPr>
        </p:nvSpPr>
        <p:spPr>
          <a:ln/>
        </p:spPr>
      </p:sp>
      <p:sp>
        <p:nvSpPr>
          <p:cNvPr id="2867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ln/>
        </p:spPr>
      </p:sp>
      <p:sp>
        <p:nvSpPr>
          <p:cNvPr id="29699"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a:ln/>
        </p:spPr>
      </p:sp>
      <p:sp>
        <p:nvSpPr>
          <p:cNvPr id="30723"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ln/>
        </p:spPr>
      </p:sp>
      <p:sp>
        <p:nvSpPr>
          <p:cNvPr id="32771"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Rot="1" noChangeAspect="1" noChangeArrowheads="1" noTextEdit="1"/>
          </p:cNvSpPr>
          <p:nvPr>
            <p:ph type="sldImg"/>
          </p:nvPr>
        </p:nvSpPr>
        <p:spPr>
          <a:ln/>
        </p:spPr>
      </p:sp>
      <p:sp>
        <p:nvSpPr>
          <p:cNvPr id="38915"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ln/>
        </p:spPr>
      </p:sp>
      <p:sp>
        <p:nvSpPr>
          <p:cNvPr id="39939"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p:spPr>
        <p:txBody>
          <a:bodyPr/>
          <a:lstStyle/>
          <a:p>
            <a:pPr eaLnBrk="1" hangingPunct="1"/>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0"/>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F5F1BC0F-D7EF-4C9C-BC5D-AF0690637264}"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5E8A91FD-3515-4AAA-9CBD-528B1859F786}"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FB12E4D-1E12-43A2-821C-0AB75961E257}"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04B99CF-6066-4B30-9A44-51DC10CCCFB1}"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7"/>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2A9AAA5-D71B-4274-82DE-8B5D9F89621E}"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29A2A34-E242-422D-A8C4-38A49D566C3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000125"/>
            <a:ext cx="4038600" cy="2828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C7F2282E-498D-4708-BB30-2BF0F5F1B61B}"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28E4C4F-F19B-4458-A9D7-1FC4E45C0F67}"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7"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7"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E6110B24-892B-4AFA-9F8E-88757912ACB0}" type="datetimeFigureOut">
              <a:rPr lang="en-US"/>
              <a:pPr>
                <a:defRPr/>
              </a:pPr>
              <a:t>6/3/2026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52FA3E8-65CF-4869-9646-0C896664827B}"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6161FC7D-512E-4955-81B0-D94508AB3BA7}" type="datetimeFigureOut">
              <a:rPr lang="en-US"/>
              <a:pPr>
                <a:defRPr/>
              </a:pPr>
              <a:t>6/3/2026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BAAE9A89-898F-43DE-AD03-4E24638BCAF6}"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375E69BA-725B-4253-ADAE-457F39B9FDA1}" type="datetimeFigureOut">
              <a:rPr lang="en-US"/>
              <a:pPr>
                <a:defRPr/>
              </a:pPr>
              <a:t>6/3/2026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DC0D4044-1C45-46E2-90C4-A552CBB6F66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8"/>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2"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78395E9-916B-48DC-9858-78BE2A84C648}"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2C840BB-539B-45DB-93AD-4129096608F8}"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4025504"/>
            <a:ext cx="5486400" cy="60364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E186E2F-1083-44F9-926C-FC6334F3CDEA}" type="datetimeFigureOut">
              <a:rPr lang="en-US"/>
              <a:pPr>
                <a:defRPr/>
              </a:pPr>
              <a:t>6/3/2026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516A59B1-DEDA-4E8E-B577-7887AF3D4113}"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AA09015-898E-4E55-A54B-BF904039EE8F}"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88D09BC-7DE0-486F-B27C-0EC04689939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71450"/>
            <a:ext cx="2057400" cy="36576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71450"/>
            <a:ext cx="6019800" cy="36576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8775B620-BAC7-43CA-86C4-5E2969932970}" type="datetimeFigureOut">
              <a:rPr lang="en-US"/>
              <a:pPr>
                <a:defRPr/>
              </a:pPr>
              <a:t>6/3/2026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FC3C283-E1EE-403D-A7E2-3F8F8621538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623585A-548E-45BB-B1BE-3A3FC9348997}" type="datetimeFigureOut">
              <a:rPr lang="en-US"/>
              <a:pPr>
                <a:defRPr/>
              </a:pPr>
              <a:t>6/3/2026</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ED9722E-061A-48D2-877F-E7C8ED5C6B1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050" name="TextBox 4"/>
          <p:cNvSpPr txBox="1">
            <a:spLocks noChangeArrowheads="1"/>
          </p:cNvSpPr>
          <p:nvPr/>
        </p:nvSpPr>
        <p:spPr bwMode="auto">
          <a:xfrm>
            <a:off x="1963738" y="3148013"/>
            <a:ext cx="5214937" cy="427037"/>
          </a:xfrm>
          <a:prstGeom prst="rect">
            <a:avLst/>
          </a:prstGeom>
          <a:noFill/>
          <a:ln w="9525">
            <a:noFill/>
            <a:miter lim="800000"/>
            <a:headEnd/>
            <a:tailEnd/>
          </a:ln>
        </p:spPr>
        <p:txBody>
          <a:bodyPr>
            <a:spAutoFit/>
          </a:bodyPr>
          <a:lstStyle/>
          <a:p>
            <a:pPr algn="ctr"/>
            <a:r>
              <a:rPr lang="ro-RO" sz="2200">
                <a:solidFill>
                  <a:schemeClr val="bg1"/>
                </a:solidFill>
              </a:rPr>
              <a:t>SESIUNEA </a:t>
            </a:r>
            <a:r>
              <a:rPr lang="en-GB" sz="2200">
                <a:solidFill>
                  <a:schemeClr val="bg1"/>
                </a:solidFill>
              </a:rPr>
              <a:t>12</a:t>
            </a:r>
            <a:endParaRPr lang="en-US" sz="2200">
              <a:solidFill>
                <a:schemeClr val="bg1"/>
              </a:solidFill>
            </a:endParaRPr>
          </a:p>
        </p:txBody>
      </p:sp>
      <p:sp>
        <p:nvSpPr>
          <p:cNvPr id="2051" name="TextBox 5"/>
          <p:cNvSpPr txBox="1">
            <a:spLocks noChangeArrowheads="1"/>
          </p:cNvSpPr>
          <p:nvPr/>
        </p:nvSpPr>
        <p:spPr bwMode="auto">
          <a:xfrm>
            <a:off x="0" y="2230438"/>
            <a:ext cx="9144000" cy="701675"/>
          </a:xfrm>
          <a:prstGeom prst="rect">
            <a:avLst/>
          </a:prstGeom>
          <a:noFill/>
          <a:ln w="9525">
            <a:noFill/>
            <a:miter lim="800000"/>
            <a:headEnd/>
            <a:tailEnd/>
          </a:ln>
        </p:spPr>
        <p:txBody>
          <a:bodyPr>
            <a:spAutoFit/>
          </a:bodyPr>
          <a:lstStyle/>
          <a:p>
            <a:pPr algn="ctr"/>
            <a:r>
              <a:rPr lang="ro-RO" sz="4000" b="1">
                <a:solidFill>
                  <a:schemeClr val="bg1"/>
                </a:solidFill>
              </a:rPr>
              <a:t>ÎNCOTRO TE ÎNTREPȚI?</a:t>
            </a:r>
            <a:endParaRPr lang="en-GB" sz="4000" b="1">
              <a:solidFill>
                <a:schemeClr val="bg1"/>
              </a:solidFill>
            </a:endParaRPr>
          </a:p>
        </p:txBody>
      </p:sp>
      <p:sp>
        <p:nvSpPr>
          <p:cNvPr id="2052" name="Text Box 5"/>
          <p:cNvSpPr txBox="1">
            <a:spLocks noChangeArrowheads="1"/>
          </p:cNvSpPr>
          <p:nvPr/>
        </p:nvSpPr>
        <p:spPr bwMode="auto">
          <a:xfrm>
            <a:off x="0" y="0"/>
            <a:ext cx="8964613" cy="600075"/>
          </a:xfrm>
          <a:prstGeom prst="rect">
            <a:avLst/>
          </a:prstGeom>
          <a:noFill/>
          <a:ln w="9525">
            <a:noFill/>
            <a:miter lim="800000"/>
            <a:headEnd/>
            <a:tailEnd/>
          </a:ln>
        </p:spPr>
        <p:txBody>
          <a:bodyPr>
            <a:spAutoFit/>
          </a:bodyPr>
          <a:lstStyle/>
          <a:p>
            <a:endParaRPr lang="en-US" sz="1100" b="1">
              <a:solidFill>
                <a:srgbClr val="6D6F71"/>
              </a:solidFill>
            </a:endParaRPr>
          </a:p>
          <a:p>
            <a:pPr algn="r"/>
            <a:r>
              <a:rPr lang="en-US" sz="1100" b="1">
                <a:solidFill>
                  <a:srgbClr val="6D6F71"/>
                </a:solidFill>
              </a:rPr>
              <a:t>     </a:t>
            </a:r>
            <a:r>
              <a:rPr lang="ro-RO" sz="1100" b="1">
                <a:solidFill>
                  <a:srgbClr val="6D6F71"/>
                </a:solidFill>
              </a:rPr>
              <a:t>LIBERTATE ÎN CRISTOS </a:t>
            </a:r>
            <a:r>
              <a:rPr lang="en-US" sz="1100" b="1">
                <a:solidFill>
                  <a:srgbClr val="6D6F71"/>
                </a:solidFill>
              </a:rPr>
              <a:t>| </a:t>
            </a:r>
            <a:r>
              <a:rPr lang="ro-RO" sz="1100" b="1">
                <a:solidFill>
                  <a:srgbClr val="6D6F71"/>
                </a:solidFill>
              </a:rPr>
              <a:t>SESIUNEA </a:t>
            </a:r>
            <a:r>
              <a:rPr lang="en-US" sz="1100" b="1">
                <a:solidFill>
                  <a:srgbClr val="6D6F71"/>
                </a:solidFill>
              </a:rPr>
              <a:t>12 | </a:t>
            </a:r>
            <a:r>
              <a:rPr lang="ro-RO" sz="1100" b="1">
                <a:solidFill>
                  <a:srgbClr val="6D6F71"/>
                </a:solidFill>
              </a:rPr>
              <a:t>ÎNCOTRO TE ÎNDREPȚI</a:t>
            </a:r>
            <a:r>
              <a:rPr lang="en-GB" sz="1100" b="1">
                <a:solidFill>
                  <a:srgbClr val="6D6F71"/>
                </a:solidFill>
              </a:rPr>
              <a:t>?</a:t>
            </a:r>
            <a:endParaRPr lang="en-US" sz="1100" b="1">
              <a:solidFill>
                <a:srgbClr val="6D6F71"/>
              </a:solidFill>
            </a:endParaRPr>
          </a:p>
          <a:p>
            <a:endParaRPr lang="en-GB" sz="1100" b="1">
              <a:solidFill>
                <a:srgbClr val="6D6F71"/>
              </a:solidFill>
            </a:endParaRPr>
          </a:p>
        </p:txBody>
      </p:sp>
      <p:sp>
        <p:nvSpPr>
          <p:cNvPr id="2053" name="Rectangle 2">
            <a:hlinkClick r:id="" action="ppaction://customshow?id=0"/>
          </p:cNvPr>
          <p:cNvSpPr>
            <a:spLocks noChangeArrowheads="1"/>
          </p:cNvSpPr>
          <p:nvPr/>
        </p:nvSpPr>
        <p:spPr bwMode="auto">
          <a:xfrm>
            <a:off x="4859338" y="4714875"/>
            <a:ext cx="4141787" cy="276225"/>
          </a:xfrm>
          <a:prstGeom prst="rect">
            <a:avLst/>
          </a:prstGeom>
          <a:noFill/>
          <a:ln w="9525">
            <a:noFill/>
            <a:miter lim="800000"/>
            <a:headEnd/>
            <a:tailEnd/>
          </a:ln>
        </p:spPr>
        <p:txBody>
          <a:bodyPr>
            <a:spAutoFit/>
          </a:bodyPr>
          <a:lstStyle/>
          <a:p>
            <a:pPr algn="r"/>
            <a:r>
              <a:rPr lang="ro-RO" sz="1200" b="1">
                <a:solidFill>
                  <a:srgbClr val="6D6F71"/>
                </a:solidFill>
              </a:rPr>
              <a:t>Clic aici pentru vizualizare fără „Pauză de meditare”</a:t>
            </a:r>
            <a:endParaRPr lang="en-GB" sz="1200" b="1">
              <a:solidFill>
                <a:srgbClr val="6D6F7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pic>
        <p:nvPicPr>
          <p:cNvPr id="3075"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827088" y="1357313"/>
            <a:ext cx="7388225" cy="3571875"/>
          </a:xfrm>
          <a:prstGeom prst="rect">
            <a:avLst/>
          </a:prstGeom>
          <a:noFill/>
          <a:ln w="9525">
            <a:noFill/>
            <a:miter lim="800000"/>
            <a:headEnd/>
            <a:tailEnd/>
          </a:ln>
        </p:spPr>
      </p:pic>
      <p:sp>
        <p:nvSpPr>
          <p:cNvPr id="3076" name="TextBox 2"/>
          <p:cNvSpPr txBox="1">
            <a:spLocks noChangeArrowheads="1"/>
          </p:cNvSpPr>
          <p:nvPr/>
        </p:nvSpPr>
        <p:spPr bwMode="auto">
          <a:xfrm>
            <a:off x="539750" y="700088"/>
            <a:ext cx="6889750" cy="549275"/>
          </a:xfrm>
          <a:prstGeom prst="rect">
            <a:avLst/>
          </a:prstGeom>
          <a:noFill/>
          <a:ln w="9525">
            <a:noFill/>
            <a:miter lim="800000"/>
            <a:headEnd/>
            <a:tailEnd/>
          </a:ln>
        </p:spPr>
        <p:txBody>
          <a:bodyPr>
            <a:spAutoFit/>
          </a:bodyPr>
          <a:lstStyle/>
          <a:p>
            <a:r>
              <a:rPr lang="ro-RO" sz="3000" b="1">
                <a:solidFill>
                  <a:srgbClr val="00AEEF"/>
                </a:solidFill>
              </a:rPr>
              <a:t>Care sunt țelurile tale?</a:t>
            </a:r>
            <a:endParaRPr lang="en-GB" sz="3000" b="1">
              <a:solidFill>
                <a:srgbClr val="00AEE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2"/>
          <p:cNvSpPr txBox="1">
            <a:spLocks noChangeArrowheads="1"/>
          </p:cNvSpPr>
          <p:nvPr/>
        </p:nvSpPr>
        <p:spPr bwMode="auto">
          <a:xfrm>
            <a:off x="539750" y="1022350"/>
            <a:ext cx="6889750" cy="549275"/>
          </a:xfrm>
          <a:prstGeom prst="rect">
            <a:avLst/>
          </a:prstGeom>
          <a:noFill/>
          <a:ln w="9525">
            <a:noFill/>
            <a:miter lim="800000"/>
            <a:headEnd/>
            <a:tailEnd/>
          </a:ln>
        </p:spPr>
        <p:txBody>
          <a:bodyPr>
            <a:spAutoFit/>
          </a:bodyPr>
          <a:lstStyle/>
          <a:p>
            <a:r>
              <a:rPr lang="ro-RO" sz="3000" b="1">
                <a:solidFill>
                  <a:srgbClr val="00AEEF"/>
                </a:solidFill>
              </a:rPr>
              <a:t>Sentimente</a:t>
            </a:r>
            <a:endParaRPr lang="en-GB" sz="3000" b="1">
              <a:solidFill>
                <a:srgbClr val="00AEEF"/>
              </a:solidFill>
            </a:endParaRPr>
          </a:p>
        </p:txBody>
      </p:sp>
      <p:pic>
        <p:nvPicPr>
          <p:cNvPr id="1027"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429124" y="862763"/>
            <a:ext cx="4214842" cy="4193041"/>
          </a:xfrm>
          <a:prstGeom prst="rect">
            <a:avLst/>
          </a:prstGeom>
          <a:noFill/>
          <a:ln w="9525">
            <a:noFill/>
            <a:miter lim="800000"/>
            <a:headEnd/>
            <a:tailEnd/>
          </a:ln>
          <a:scene3d>
            <a:camera prst="orthographicFront">
              <a:rot lat="0" lon="10799999" rev="0"/>
            </a:camera>
            <a:lightRig rig="threePt" dir="t"/>
          </a:scene3d>
        </p:spPr>
      </p:pic>
      <p:sp>
        <p:nvSpPr>
          <p:cNvPr id="4100" name="Rectangle 1"/>
          <p:cNvSpPr>
            <a:spLocks noChangeArrowheads="1"/>
          </p:cNvSpPr>
          <p:nvPr/>
        </p:nvSpPr>
        <p:spPr bwMode="auto">
          <a:xfrm>
            <a:off x="539750" y="1930400"/>
            <a:ext cx="3887788" cy="2170113"/>
          </a:xfrm>
          <a:prstGeom prst="rect">
            <a:avLst/>
          </a:prstGeom>
          <a:noFill/>
          <a:ln w="9525">
            <a:noFill/>
            <a:miter lim="800000"/>
            <a:headEnd/>
            <a:tailEnd/>
          </a:ln>
        </p:spPr>
        <p:txBody>
          <a:bodyPr>
            <a:spAutoFit/>
          </a:bodyPr>
          <a:lstStyle/>
          <a:p>
            <a:pPr>
              <a:spcBef>
                <a:spcPts val="3000"/>
              </a:spcBef>
            </a:pPr>
            <a:r>
              <a:rPr lang="ro-RO" sz="2200" b="1" dirty="0">
                <a:solidFill>
                  <a:srgbClr val="EC008C"/>
                </a:solidFill>
              </a:rPr>
              <a:t>Stegulețul roșu de avertizare al lui Dumnezeu.</a:t>
            </a:r>
            <a:endParaRPr lang="en-GB" sz="2200" b="1" dirty="0">
              <a:solidFill>
                <a:srgbClr val="EC008C"/>
              </a:solidFill>
            </a:endParaRPr>
          </a:p>
          <a:p>
            <a:pPr>
              <a:spcBef>
                <a:spcPts val="3000"/>
              </a:spcBef>
            </a:pPr>
            <a:r>
              <a:rPr lang="ro-RO" sz="2200" b="1" dirty="0">
                <a:solidFill>
                  <a:srgbClr val="EC008C"/>
                </a:solidFill>
              </a:rPr>
              <a:t>Ne alertează cu privire la țeluri greșite bazate pe credințe greșite.</a:t>
            </a:r>
            <a:endParaRPr lang="en-US" sz="2200" b="1" dirty="0">
              <a:solidFill>
                <a:srgbClr val="6D6F71"/>
              </a:solidFill>
            </a:endParaRPr>
          </a:p>
        </p:txBody>
      </p:sp>
      <p:sp>
        <p:nvSpPr>
          <p:cNvPr id="4101"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2"/>
          <p:cNvSpPr txBox="1">
            <a:spLocks noChangeArrowheads="1"/>
          </p:cNvSpPr>
          <p:nvPr/>
        </p:nvSpPr>
        <p:spPr bwMode="auto">
          <a:xfrm>
            <a:off x="539750" y="1035050"/>
            <a:ext cx="6889750" cy="549275"/>
          </a:xfrm>
          <a:prstGeom prst="rect">
            <a:avLst/>
          </a:prstGeom>
          <a:noFill/>
          <a:ln w="9525">
            <a:noFill/>
            <a:miter lim="800000"/>
            <a:headEnd/>
            <a:tailEnd/>
          </a:ln>
        </p:spPr>
        <p:txBody>
          <a:bodyPr>
            <a:spAutoFit/>
          </a:bodyPr>
          <a:lstStyle/>
          <a:p>
            <a:r>
              <a:rPr lang="ro-RO" sz="3000" b="1">
                <a:solidFill>
                  <a:srgbClr val="00AEEF"/>
                </a:solidFill>
              </a:rPr>
              <a:t>Mânia</a:t>
            </a:r>
            <a:endParaRPr lang="en-GB" sz="3000" b="1">
              <a:solidFill>
                <a:srgbClr val="00AEEF"/>
              </a:solidFill>
            </a:endParaRPr>
          </a:p>
        </p:txBody>
      </p:sp>
      <p:sp>
        <p:nvSpPr>
          <p:cNvPr id="5123" name="Rectangle 1"/>
          <p:cNvSpPr>
            <a:spLocks noChangeArrowheads="1"/>
          </p:cNvSpPr>
          <p:nvPr/>
        </p:nvSpPr>
        <p:spPr bwMode="auto">
          <a:xfrm>
            <a:off x="539750" y="1930400"/>
            <a:ext cx="6929438" cy="427038"/>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Mânia semnalează un țel </a:t>
            </a:r>
            <a:r>
              <a:rPr lang="ro-RO" sz="2200" b="1" dirty="0">
                <a:solidFill>
                  <a:srgbClr val="00AEEF"/>
                </a:solidFill>
              </a:rPr>
              <a:t>blocat.</a:t>
            </a:r>
            <a:endParaRPr lang="en-GB" sz="2200" b="1" dirty="0">
              <a:solidFill>
                <a:srgbClr val="EC008C"/>
              </a:solidFill>
            </a:endParaRPr>
          </a:p>
        </p:txBody>
      </p:sp>
      <p:sp>
        <p:nvSpPr>
          <p:cNvPr id="5124"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pic>
        <p:nvPicPr>
          <p:cNvPr id="5125"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713288" y="1500188"/>
            <a:ext cx="4117975" cy="3429000"/>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2"/>
          <p:cNvSpPr txBox="1">
            <a:spLocks noChangeArrowheads="1"/>
          </p:cNvSpPr>
          <p:nvPr/>
        </p:nvSpPr>
        <p:spPr bwMode="auto">
          <a:xfrm>
            <a:off x="539750" y="1035050"/>
            <a:ext cx="6889750" cy="549275"/>
          </a:xfrm>
          <a:prstGeom prst="rect">
            <a:avLst/>
          </a:prstGeom>
          <a:noFill/>
          <a:ln w="9525">
            <a:noFill/>
            <a:miter lim="800000"/>
            <a:headEnd/>
            <a:tailEnd/>
          </a:ln>
        </p:spPr>
        <p:txBody>
          <a:bodyPr>
            <a:spAutoFit/>
          </a:bodyPr>
          <a:lstStyle/>
          <a:p>
            <a:r>
              <a:rPr lang="ro-RO" sz="3000" b="1">
                <a:solidFill>
                  <a:srgbClr val="00AEEF"/>
                </a:solidFill>
              </a:rPr>
              <a:t>Anxietatea</a:t>
            </a:r>
            <a:endParaRPr lang="en-GB" sz="3000" b="1">
              <a:solidFill>
                <a:srgbClr val="00AEEF"/>
              </a:solidFill>
            </a:endParaRPr>
          </a:p>
        </p:txBody>
      </p:sp>
      <p:sp>
        <p:nvSpPr>
          <p:cNvPr id="6147" name="Rectangle 1"/>
          <p:cNvSpPr>
            <a:spLocks noChangeArrowheads="1"/>
          </p:cNvSpPr>
          <p:nvPr/>
        </p:nvSpPr>
        <p:spPr bwMode="auto">
          <a:xfrm>
            <a:off x="539750" y="1930400"/>
            <a:ext cx="4248150" cy="769938"/>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Anxietatea semnalează un țel </a:t>
            </a:r>
            <a:r>
              <a:rPr lang="ro-RO" sz="2200" b="1" dirty="0">
                <a:solidFill>
                  <a:srgbClr val="00AEEF"/>
                </a:solidFill>
              </a:rPr>
              <a:t>nesigur.</a:t>
            </a:r>
            <a:endParaRPr lang="en-GB" sz="2200" b="1" dirty="0">
              <a:solidFill>
                <a:srgbClr val="EC008C"/>
              </a:solidFill>
            </a:endParaRPr>
          </a:p>
        </p:txBody>
      </p:sp>
      <p:pic>
        <p:nvPicPr>
          <p:cNvPr id="6148"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500563" y="1014413"/>
            <a:ext cx="4086225" cy="3890962"/>
          </a:xfrm>
          <a:prstGeom prst="rect">
            <a:avLst/>
          </a:prstGeom>
          <a:noFill/>
          <a:ln w="9525">
            <a:noFill/>
            <a:miter lim="800000"/>
            <a:headEnd/>
            <a:tailEnd/>
          </a:ln>
        </p:spPr>
      </p:pic>
      <p:sp>
        <p:nvSpPr>
          <p:cNvPr id="614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2"/>
          <p:cNvSpPr txBox="1">
            <a:spLocks noChangeArrowheads="1"/>
          </p:cNvSpPr>
          <p:nvPr/>
        </p:nvSpPr>
        <p:spPr bwMode="auto">
          <a:xfrm>
            <a:off x="539750" y="1057275"/>
            <a:ext cx="6889750" cy="549275"/>
          </a:xfrm>
          <a:prstGeom prst="rect">
            <a:avLst/>
          </a:prstGeom>
          <a:noFill/>
          <a:ln w="9525">
            <a:noFill/>
            <a:miter lim="800000"/>
            <a:headEnd/>
            <a:tailEnd/>
          </a:ln>
        </p:spPr>
        <p:txBody>
          <a:bodyPr>
            <a:spAutoFit/>
          </a:bodyPr>
          <a:lstStyle/>
          <a:p>
            <a:r>
              <a:rPr lang="ro-RO" sz="3000" b="1">
                <a:solidFill>
                  <a:srgbClr val="00AEEF"/>
                </a:solidFill>
              </a:rPr>
              <a:t>Depresia</a:t>
            </a:r>
            <a:endParaRPr lang="en-GB" sz="3000" b="1">
              <a:solidFill>
                <a:srgbClr val="00AEEF"/>
              </a:solidFill>
            </a:endParaRPr>
          </a:p>
        </p:txBody>
      </p:sp>
      <p:sp>
        <p:nvSpPr>
          <p:cNvPr id="7171" name="Rectangle 1"/>
          <p:cNvSpPr>
            <a:spLocks noChangeArrowheads="1"/>
          </p:cNvSpPr>
          <p:nvPr/>
        </p:nvSpPr>
        <p:spPr bwMode="auto">
          <a:xfrm>
            <a:off x="539750" y="1952625"/>
            <a:ext cx="4032250" cy="769938"/>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Depresia semnalează un țel </a:t>
            </a:r>
            <a:r>
              <a:rPr lang="ro-RO" sz="2200" b="1" dirty="0">
                <a:solidFill>
                  <a:srgbClr val="00AEEF"/>
                </a:solidFill>
              </a:rPr>
              <a:t>imposibil.</a:t>
            </a:r>
            <a:endParaRPr lang="en-GB" sz="2200" b="1" dirty="0">
              <a:solidFill>
                <a:srgbClr val="EC008C"/>
              </a:solidFill>
            </a:endParaRPr>
          </a:p>
        </p:txBody>
      </p:sp>
      <p:pic>
        <p:nvPicPr>
          <p:cNvPr id="7172"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857625" y="785813"/>
            <a:ext cx="4668838" cy="4224337"/>
          </a:xfrm>
          <a:prstGeom prst="rect">
            <a:avLst/>
          </a:prstGeom>
          <a:noFill/>
          <a:ln w="9525">
            <a:noFill/>
            <a:miter lim="800000"/>
            <a:headEnd/>
            <a:tailEnd/>
          </a:ln>
        </p:spPr>
      </p:pic>
      <p:sp>
        <p:nvSpPr>
          <p:cNvPr id="7173"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Box 2"/>
          <p:cNvSpPr txBox="1">
            <a:spLocks noChangeArrowheads="1"/>
          </p:cNvSpPr>
          <p:nvPr/>
        </p:nvSpPr>
        <p:spPr bwMode="auto">
          <a:xfrm>
            <a:off x="539750" y="857250"/>
            <a:ext cx="6889750" cy="549275"/>
          </a:xfrm>
          <a:prstGeom prst="rect">
            <a:avLst/>
          </a:prstGeom>
          <a:noFill/>
          <a:ln w="9525">
            <a:noFill/>
            <a:miter lim="800000"/>
            <a:headEnd/>
            <a:tailEnd/>
          </a:ln>
        </p:spPr>
        <p:txBody>
          <a:bodyPr>
            <a:spAutoFit/>
          </a:bodyPr>
          <a:lstStyle/>
          <a:p>
            <a:r>
              <a:rPr lang="ro-RO" sz="3000" b="1">
                <a:solidFill>
                  <a:srgbClr val="00AEEF"/>
                </a:solidFill>
              </a:rPr>
              <a:t>Pauză de meditare </a:t>
            </a:r>
            <a:r>
              <a:rPr lang="en-GB" sz="3000" b="1">
                <a:solidFill>
                  <a:srgbClr val="00AEEF"/>
                </a:solidFill>
              </a:rPr>
              <a:t>1</a:t>
            </a:r>
          </a:p>
        </p:txBody>
      </p:sp>
      <p:sp>
        <p:nvSpPr>
          <p:cNvPr id="8195" name="Rectangle 1"/>
          <p:cNvSpPr>
            <a:spLocks noChangeArrowheads="1"/>
          </p:cNvSpPr>
          <p:nvPr/>
        </p:nvSpPr>
        <p:spPr bwMode="auto">
          <a:xfrm>
            <a:off x="539750" y="1571625"/>
            <a:ext cx="8104188" cy="3454400"/>
          </a:xfrm>
          <a:prstGeom prst="rect">
            <a:avLst/>
          </a:prstGeom>
          <a:noFill/>
          <a:ln w="9525">
            <a:noFill/>
            <a:miter lim="800000"/>
            <a:headEnd/>
            <a:tailEnd/>
          </a:ln>
        </p:spPr>
        <p:txBody>
          <a:bodyPr>
            <a:spAutoFit/>
          </a:bodyPr>
          <a:lstStyle/>
          <a:p>
            <a:pPr>
              <a:spcBef>
                <a:spcPct val="75000"/>
              </a:spcBef>
            </a:pPr>
            <a:r>
              <a:rPr lang="ro-RO" sz="1900" b="1">
                <a:solidFill>
                  <a:srgbClr val="EC008C"/>
                </a:solidFill>
              </a:rPr>
              <a:t>Cum arată, dacă arată, sentimentele noastre, dacă scopurile noastre sunt în conformitate cu adevărul voii lui Dumnezeu?</a:t>
            </a:r>
            <a:endParaRPr lang="en-GB" sz="1900" b="1">
              <a:solidFill>
                <a:srgbClr val="EC008C"/>
              </a:solidFill>
            </a:endParaRPr>
          </a:p>
          <a:p>
            <a:pPr>
              <a:spcBef>
                <a:spcPct val="75000"/>
              </a:spcBef>
            </a:pPr>
            <a:r>
              <a:rPr lang="ro-RO" sz="1900" b="1">
                <a:solidFill>
                  <a:srgbClr val="EC008C"/>
                </a:solidFill>
              </a:rPr>
              <a:t>Cum reacționează de obicei oamenii la țelurile blocate? Care era tendința voastră atunci când nu vi se împlineau planurile sau când cineva sau ceva vă împiedica să faceți ceea ce vă doreați?</a:t>
            </a:r>
            <a:endParaRPr lang="en-GB" sz="1900" b="1">
              <a:solidFill>
                <a:srgbClr val="EC008C"/>
              </a:solidFill>
            </a:endParaRPr>
          </a:p>
          <a:p>
            <a:pPr>
              <a:spcBef>
                <a:spcPct val="75000"/>
              </a:spcBef>
            </a:pPr>
            <a:r>
              <a:rPr lang="ro-RO" sz="1900" b="1">
                <a:solidFill>
                  <a:srgbClr val="EC008C"/>
                </a:solidFill>
              </a:rPr>
              <a:t>Depresia este adesea rezultatul unui sentiment de neajutorare sau deznădejde, îndeosebi referitor la percepțiile despre viitor, împrejurările în care ne aflăm și perspectiva noastră cu privire la noi înșine. Cum putem înfrânge acele percepții (credințe) prin credința în Dumnezeu? </a:t>
            </a:r>
            <a:endParaRPr lang="en-GB" sz="1900" b="1">
              <a:solidFill>
                <a:srgbClr val="EC008C"/>
              </a:solidFill>
            </a:endParaRPr>
          </a:p>
        </p:txBody>
      </p:sp>
      <p:sp>
        <p:nvSpPr>
          <p:cNvPr id="8196"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Box 2"/>
          <p:cNvSpPr txBox="1">
            <a:spLocks noChangeArrowheads="1"/>
          </p:cNvSpPr>
          <p:nvPr/>
        </p:nvSpPr>
        <p:spPr bwMode="auto">
          <a:xfrm>
            <a:off x="539750" y="1008063"/>
            <a:ext cx="7632700" cy="554037"/>
          </a:xfrm>
          <a:prstGeom prst="rect">
            <a:avLst/>
          </a:prstGeom>
          <a:noFill/>
          <a:ln w="9525">
            <a:noFill/>
            <a:miter lim="800000"/>
            <a:headEnd/>
            <a:tailEnd/>
          </a:ln>
        </p:spPr>
        <p:txBody>
          <a:bodyPr>
            <a:spAutoFit/>
          </a:bodyPr>
          <a:lstStyle/>
          <a:p>
            <a:r>
              <a:rPr lang="ro-RO" sz="3000" b="1">
                <a:solidFill>
                  <a:srgbClr val="00AEEF"/>
                </a:solidFill>
              </a:rPr>
              <a:t>Când țelurile noastre sunt zădărnicite</a:t>
            </a:r>
            <a:endParaRPr lang="en-GB" sz="3000" b="1">
              <a:solidFill>
                <a:srgbClr val="00AEEF"/>
              </a:solidFill>
            </a:endParaRPr>
          </a:p>
        </p:txBody>
      </p:sp>
      <p:sp>
        <p:nvSpPr>
          <p:cNvPr id="9219" name="Rectangle 1"/>
          <p:cNvSpPr>
            <a:spLocks noChangeArrowheads="1"/>
          </p:cNvSpPr>
          <p:nvPr/>
        </p:nvSpPr>
        <p:spPr bwMode="auto">
          <a:xfrm>
            <a:off x="539750" y="1903413"/>
            <a:ext cx="7777163" cy="1446212"/>
          </a:xfrm>
          <a:prstGeom prst="rect">
            <a:avLst/>
          </a:prstGeom>
          <a:noFill/>
          <a:ln w="9525">
            <a:noFill/>
            <a:miter lim="800000"/>
            <a:headEnd/>
            <a:tailEnd/>
          </a:ln>
        </p:spPr>
        <p:txBody>
          <a:bodyPr>
            <a:spAutoFit/>
          </a:bodyPr>
          <a:lstStyle/>
          <a:p>
            <a:pPr>
              <a:spcBef>
                <a:spcPct val="75000"/>
              </a:spcBef>
            </a:pPr>
            <a:r>
              <a:rPr lang="vi-VN" sz="2200" b="1" dirty="0">
                <a:solidFill>
                  <a:srgbClr val="EC008C"/>
                </a:solidFill>
              </a:rPr>
              <a:t>Putem încerca fie să </a:t>
            </a:r>
            <a:r>
              <a:rPr lang="vi-VN" sz="2200" b="1" dirty="0">
                <a:solidFill>
                  <a:srgbClr val="00AEEF"/>
                </a:solidFill>
              </a:rPr>
              <a:t>manipulăm</a:t>
            </a:r>
            <a:r>
              <a:rPr lang="vi-VN" sz="2200" b="1" dirty="0">
                <a:solidFill>
                  <a:srgbClr val="EC008C"/>
                </a:solidFill>
              </a:rPr>
              <a:t> împrejurările și să îi </a:t>
            </a:r>
            <a:r>
              <a:rPr lang="vi-VN" sz="2200" b="1" dirty="0">
                <a:solidFill>
                  <a:srgbClr val="00AEEF"/>
                </a:solidFill>
              </a:rPr>
              <a:t>controlăm</a:t>
            </a:r>
            <a:r>
              <a:rPr lang="vi-VN" sz="2200" b="1" dirty="0">
                <a:solidFill>
                  <a:srgbClr val="EC008C"/>
                </a:solidFill>
              </a:rPr>
              <a:t> pe ceilalți oameni, fie să ne </a:t>
            </a:r>
            <a:r>
              <a:rPr lang="vi-VN" sz="2200" b="1" dirty="0">
                <a:solidFill>
                  <a:srgbClr val="00AEEF"/>
                </a:solidFill>
              </a:rPr>
              <a:t>schimbăm</a:t>
            </a:r>
            <a:r>
              <a:rPr lang="vi-VN" sz="2200" b="1" dirty="0">
                <a:solidFill>
                  <a:srgbClr val="EC008C"/>
                </a:solidFill>
              </a:rPr>
              <a:t> țelurile pentru a le alinia cu voia lui Dumnezeu pentru viața noastră</a:t>
            </a:r>
            <a:r>
              <a:rPr lang="ro-RO" sz="2200" b="1" dirty="0">
                <a:solidFill>
                  <a:srgbClr val="EC008C"/>
                </a:solidFill>
              </a:rPr>
              <a:t>.</a:t>
            </a:r>
            <a:endParaRPr lang="en-GB" sz="2200" b="1" dirty="0">
              <a:solidFill>
                <a:srgbClr val="EC008C"/>
              </a:solidFill>
            </a:endParaRPr>
          </a:p>
        </p:txBody>
      </p:sp>
      <p:sp>
        <p:nvSpPr>
          <p:cNvPr id="9220"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Box 2"/>
          <p:cNvSpPr txBox="1">
            <a:spLocks noChangeArrowheads="1"/>
          </p:cNvSpPr>
          <p:nvPr/>
        </p:nvSpPr>
        <p:spPr bwMode="auto">
          <a:xfrm>
            <a:off x="539750" y="1050925"/>
            <a:ext cx="8280400" cy="554038"/>
          </a:xfrm>
          <a:prstGeom prst="rect">
            <a:avLst/>
          </a:prstGeom>
          <a:noFill/>
          <a:ln w="9525">
            <a:noFill/>
            <a:miter lim="800000"/>
            <a:headEnd/>
            <a:tailEnd/>
          </a:ln>
        </p:spPr>
        <p:txBody>
          <a:bodyPr>
            <a:spAutoFit/>
          </a:bodyPr>
          <a:lstStyle/>
          <a:p>
            <a:r>
              <a:rPr lang="ro-RO" sz="3000" b="1">
                <a:solidFill>
                  <a:srgbClr val="00AEEF"/>
                </a:solidFill>
              </a:rPr>
              <a:t>Transformarea țelurilor greșite în țeluri bune</a:t>
            </a:r>
            <a:endParaRPr lang="en-GB" sz="3000" b="1">
              <a:solidFill>
                <a:srgbClr val="00AEEF"/>
              </a:solidFill>
            </a:endParaRPr>
          </a:p>
        </p:txBody>
      </p:sp>
      <p:sp>
        <p:nvSpPr>
          <p:cNvPr id="9219" name="Rectangle 1"/>
          <p:cNvSpPr>
            <a:spLocks noChangeArrowheads="1"/>
          </p:cNvSpPr>
          <p:nvPr/>
        </p:nvSpPr>
        <p:spPr bwMode="auto">
          <a:xfrm>
            <a:off x="539750" y="1946275"/>
            <a:ext cx="7416800" cy="2970213"/>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Niciun țel rânduit de Dumnezeu </a:t>
            </a:r>
            <a:r>
              <a:rPr lang="ro-RO" sz="2200" b="1" dirty="0">
                <a:solidFill>
                  <a:srgbClr val="6D6F71"/>
                </a:solidFill>
              </a:rPr>
              <a:t>nu poate fi imposibil, nesigur sau blocat.</a:t>
            </a:r>
            <a:endParaRPr lang="en-GB" sz="2200" b="1" dirty="0">
              <a:solidFill>
                <a:srgbClr val="6D6F71"/>
              </a:solidFill>
            </a:endParaRPr>
          </a:p>
          <a:p>
            <a:pPr>
              <a:spcBef>
                <a:spcPct val="75000"/>
              </a:spcBef>
            </a:pPr>
            <a:r>
              <a:rPr lang="ro-RO" sz="2200" b="1" dirty="0">
                <a:solidFill>
                  <a:srgbClr val="EC008C"/>
                </a:solidFill>
              </a:rPr>
              <a:t>Țelurile lui Dumnezeu </a:t>
            </a:r>
            <a:r>
              <a:rPr lang="ro-RO" sz="2200" b="1" dirty="0">
                <a:solidFill>
                  <a:srgbClr val="6D6F71"/>
                </a:solidFill>
              </a:rPr>
              <a:t>cu privire la tine sunt posibile, sigure și realizabile.</a:t>
            </a:r>
            <a:endParaRPr lang="en-GB" sz="2200" b="1" dirty="0">
              <a:solidFill>
                <a:srgbClr val="6D6F71"/>
              </a:solidFill>
            </a:endParaRPr>
          </a:p>
          <a:p>
            <a:pPr>
              <a:spcBef>
                <a:spcPct val="75000"/>
              </a:spcBef>
            </a:pPr>
            <a:r>
              <a:rPr lang="ro-RO" sz="2200" b="1" dirty="0">
                <a:solidFill>
                  <a:srgbClr val="EC008C"/>
                </a:solidFill>
              </a:rPr>
              <a:t>Nici un țel rânduit de Dumnezeu </a:t>
            </a:r>
            <a:r>
              <a:rPr lang="ro-RO" sz="2200" b="1" dirty="0">
                <a:solidFill>
                  <a:srgbClr val="6D6F71"/>
                </a:solidFill>
              </a:rPr>
              <a:t>nu poate depinde de oameni sau </a:t>
            </a:r>
            <a:r>
              <a:rPr lang="ro-RO" sz="2200" b="1">
                <a:solidFill>
                  <a:srgbClr val="6D6F71"/>
                </a:solidFill>
              </a:rPr>
              <a:t>de împrejurări, </a:t>
            </a:r>
            <a:r>
              <a:rPr lang="ro-RO" sz="2200" b="1" dirty="0">
                <a:solidFill>
                  <a:srgbClr val="6D6F71"/>
                </a:solidFill>
              </a:rPr>
              <a:t>pe care nu ai dreptul sau capacitatea de a le controla.</a:t>
            </a:r>
            <a:endParaRPr lang="en-GB" sz="2200" b="1" dirty="0">
              <a:solidFill>
                <a:srgbClr val="6D6F71"/>
              </a:solidFill>
            </a:endParaRPr>
          </a:p>
        </p:txBody>
      </p:sp>
      <p:sp>
        <p:nvSpPr>
          <p:cNvPr id="10244"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9219">
                                            <p:txEl>
                                              <p:pRg st="1" end="1"/>
                                            </p:txEl>
                                          </p:spTgt>
                                        </p:tgtEl>
                                        <p:attrNameLst>
                                          <p:attrName>style.visibility</p:attrName>
                                        </p:attrNameLst>
                                      </p:cBhvr>
                                      <p:to>
                                        <p:strVal val="visible"/>
                                      </p:to>
                                    </p:set>
                                    <p:animEffect transition="in" filter="fade">
                                      <p:cBhvr>
                                        <p:cTn id="11" dur="1000"/>
                                        <p:tgtEl>
                                          <p:spTgt spid="9219">
                                            <p:txEl>
                                              <p:pRg st="1" end="1"/>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219">
                                            <p:txEl>
                                              <p:pRg st="2" end="2"/>
                                            </p:txEl>
                                          </p:spTgt>
                                        </p:tgtEl>
                                        <p:attrNameLst>
                                          <p:attrName>style.visibility</p:attrName>
                                        </p:attrNameLst>
                                      </p:cBhvr>
                                      <p:to>
                                        <p:strVal val="visible"/>
                                      </p:to>
                                    </p:set>
                                    <p:animEffect transition="in" filter="fade">
                                      <p:cBhvr>
                                        <p:cTn id="16" dur="1000"/>
                                        <p:tgtEl>
                                          <p:spTgt spid="92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2"/>
          <p:cNvSpPr txBox="1">
            <a:spLocks noChangeArrowheads="1"/>
          </p:cNvSpPr>
          <p:nvPr/>
        </p:nvSpPr>
        <p:spPr bwMode="auto">
          <a:xfrm>
            <a:off x="539750" y="1008063"/>
            <a:ext cx="6889750" cy="549275"/>
          </a:xfrm>
          <a:prstGeom prst="rect">
            <a:avLst/>
          </a:prstGeom>
          <a:noFill/>
          <a:ln w="9525">
            <a:noFill/>
            <a:miter lim="800000"/>
            <a:headEnd/>
            <a:tailEnd/>
          </a:ln>
        </p:spPr>
        <p:txBody>
          <a:bodyPr>
            <a:spAutoFit/>
          </a:bodyPr>
          <a:lstStyle/>
          <a:p>
            <a:r>
              <a:rPr lang="ro-RO" sz="3000" b="1">
                <a:solidFill>
                  <a:srgbClr val="00AEEF"/>
                </a:solidFill>
              </a:rPr>
              <a:t>Un țel evlavios</a:t>
            </a:r>
            <a:endParaRPr lang="en-GB" sz="3000" b="1">
              <a:solidFill>
                <a:srgbClr val="00AEEF"/>
              </a:solidFill>
            </a:endParaRPr>
          </a:p>
        </p:txBody>
      </p:sp>
      <p:sp>
        <p:nvSpPr>
          <p:cNvPr id="11267" name="Rectangle 1"/>
          <p:cNvSpPr>
            <a:spLocks noChangeArrowheads="1"/>
          </p:cNvSpPr>
          <p:nvPr/>
        </p:nvSpPr>
        <p:spPr bwMode="auto">
          <a:xfrm>
            <a:off x="539750" y="1903413"/>
            <a:ext cx="7561263" cy="1446212"/>
          </a:xfrm>
          <a:prstGeom prst="rect">
            <a:avLst/>
          </a:prstGeom>
          <a:noFill/>
          <a:ln w="9525">
            <a:noFill/>
            <a:miter lim="800000"/>
            <a:headEnd/>
            <a:tailEnd/>
          </a:ln>
        </p:spPr>
        <p:txBody>
          <a:bodyPr>
            <a:spAutoFit/>
          </a:bodyPr>
          <a:lstStyle/>
          <a:p>
            <a:pPr>
              <a:spcBef>
                <a:spcPct val="75000"/>
              </a:spcBef>
            </a:pPr>
            <a:r>
              <a:rPr lang="vi-VN" sz="2200" b="1" dirty="0">
                <a:solidFill>
                  <a:srgbClr val="EC008C"/>
                </a:solidFill>
              </a:rPr>
              <a:t>Orice orientare specifică c</a:t>
            </a:r>
            <a:r>
              <a:rPr lang="ro-RO" sz="2200" b="1" dirty="0">
                <a:solidFill>
                  <a:srgbClr val="EC008C"/>
                </a:solidFill>
              </a:rPr>
              <a:t>ar</a:t>
            </a:r>
            <a:r>
              <a:rPr lang="vi-VN" sz="2200" b="1" dirty="0">
                <a:solidFill>
                  <a:srgbClr val="EC008C"/>
                </a:solidFill>
              </a:rPr>
              <a:t>e reflectă scopul lui Dumnezeu pentru viața ta și care </a:t>
            </a:r>
            <a:r>
              <a:rPr lang="vi-VN" sz="2200" b="1" dirty="0">
                <a:solidFill>
                  <a:srgbClr val="00AEEF"/>
                </a:solidFill>
              </a:rPr>
              <a:t>nu</a:t>
            </a:r>
            <a:r>
              <a:rPr lang="vi-VN" sz="2200" b="1" dirty="0">
                <a:solidFill>
                  <a:srgbClr val="EC008C"/>
                </a:solidFill>
              </a:rPr>
              <a:t> depinde de alți oameni sau de împrejurări care depășesc capacitatea sau dreptul tău de control</a:t>
            </a:r>
            <a:r>
              <a:rPr lang="ro-RO" sz="2200" b="1" dirty="0">
                <a:solidFill>
                  <a:srgbClr val="EC008C"/>
                </a:solidFill>
              </a:rPr>
              <a:t>.</a:t>
            </a:r>
            <a:endParaRPr lang="en-GB" sz="2200" b="1" dirty="0">
              <a:solidFill>
                <a:srgbClr val="EC008C"/>
              </a:solidFill>
            </a:endParaRPr>
          </a:p>
        </p:txBody>
      </p:sp>
      <p:sp>
        <p:nvSpPr>
          <p:cNvPr id="11268"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
          <p:cNvSpPr txBox="1">
            <a:spLocks noChangeArrowheads="1"/>
          </p:cNvSpPr>
          <p:nvPr/>
        </p:nvSpPr>
        <p:spPr bwMode="auto">
          <a:xfrm>
            <a:off x="539750" y="1008063"/>
            <a:ext cx="6889750" cy="549275"/>
          </a:xfrm>
          <a:prstGeom prst="rect">
            <a:avLst/>
          </a:prstGeom>
          <a:noFill/>
          <a:ln w="9525">
            <a:noFill/>
            <a:miter lim="800000"/>
            <a:headEnd/>
            <a:tailEnd/>
          </a:ln>
        </p:spPr>
        <p:txBody>
          <a:bodyPr>
            <a:spAutoFit/>
          </a:bodyPr>
          <a:lstStyle/>
          <a:p>
            <a:r>
              <a:rPr lang="ro-RO" sz="3000" b="1">
                <a:solidFill>
                  <a:srgbClr val="00AEEF"/>
                </a:solidFill>
              </a:rPr>
              <a:t>O dorință evlavioasă</a:t>
            </a:r>
            <a:endParaRPr lang="en-GB" sz="3000" b="1">
              <a:solidFill>
                <a:srgbClr val="00AEEF"/>
              </a:solidFill>
            </a:endParaRPr>
          </a:p>
        </p:txBody>
      </p:sp>
      <p:sp>
        <p:nvSpPr>
          <p:cNvPr id="12291" name="Rectangle 1"/>
          <p:cNvSpPr>
            <a:spLocks noChangeArrowheads="1"/>
          </p:cNvSpPr>
          <p:nvPr/>
        </p:nvSpPr>
        <p:spPr bwMode="auto">
          <a:xfrm>
            <a:off x="539750" y="1903413"/>
            <a:ext cx="7993063" cy="1108075"/>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Orice rezultat specific care </a:t>
            </a:r>
            <a:r>
              <a:rPr lang="ro-RO" sz="2200" b="1" dirty="0">
                <a:solidFill>
                  <a:srgbClr val="00AEEF"/>
                </a:solidFill>
              </a:rPr>
              <a:t>depinde</a:t>
            </a:r>
            <a:r>
              <a:rPr lang="ro-RO" sz="2200" b="1" dirty="0">
                <a:solidFill>
                  <a:srgbClr val="EC008C"/>
                </a:solidFill>
              </a:rPr>
              <a:t> de cooperarea altor oameni, de împrejurări favorabile pe care nu avem nici dreptul, nici capacitatea de a le controla.</a:t>
            </a:r>
            <a:endParaRPr lang="en-GB" sz="2200" b="1" dirty="0">
              <a:solidFill>
                <a:srgbClr val="EC008C"/>
              </a:solidFill>
            </a:endParaRPr>
          </a:p>
        </p:txBody>
      </p:sp>
      <p:sp>
        <p:nvSpPr>
          <p:cNvPr id="12292"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
          <p:cNvSpPr txBox="1">
            <a:spLocks noChangeArrowheads="1"/>
          </p:cNvSpPr>
          <p:nvPr/>
        </p:nvSpPr>
        <p:spPr bwMode="auto">
          <a:xfrm>
            <a:off x="539750" y="879475"/>
            <a:ext cx="8064500" cy="554038"/>
          </a:xfrm>
          <a:prstGeom prst="rect">
            <a:avLst/>
          </a:prstGeom>
          <a:noFill/>
          <a:ln w="9525">
            <a:noFill/>
            <a:miter lim="800000"/>
            <a:headEnd/>
            <a:tailEnd/>
          </a:ln>
        </p:spPr>
        <p:txBody>
          <a:bodyPr>
            <a:spAutoFit/>
          </a:bodyPr>
          <a:lstStyle/>
          <a:p>
            <a:r>
              <a:rPr lang="ro-RO" sz="3000" b="1">
                <a:solidFill>
                  <a:srgbClr val="00AEEF"/>
                </a:solidFill>
              </a:rPr>
              <a:t>Care este țelul lui Dumnezeu pentru noi</a:t>
            </a:r>
            <a:r>
              <a:rPr lang="en-GB" sz="3000" b="1">
                <a:solidFill>
                  <a:srgbClr val="00AEEF"/>
                </a:solidFill>
              </a:rPr>
              <a:t>?</a:t>
            </a:r>
          </a:p>
        </p:txBody>
      </p:sp>
      <p:sp>
        <p:nvSpPr>
          <p:cNvPr id="12291" name="Rectangle 1"/>
          <p:cNvSpPr>
            <a:spLocks noChangeArrowheads="1"/>
          </p:cNvSpPr>
          <p:nvPr/>
        </p:nvSpPr>
        <p:spPr bwMode="auto">
          <a:xfrm>
            <a:off x="539750" y="1577975"/>
            <a:ext cx="8135938" cy="3000375"/>
          </a:xfrm>
          <a:prstGeom prst="rect">
            <a:avLst/>
          </a:prstGeom>
          <a:noFill/>
          <a:ln w="9525">
            <a:noFill/>
            <a:miter lim="800000"/>
            <a:headEnd/>
            <a:tailEnd/>
          </a:ln>
        </p:spPr>
        <p:txBody>
          <a:bodyPr>
            <a:spAutoFit/>
          </a:bodyPr>
          <a:lstStyle/>
          <a:p>
            <a:pPr>
              <a:spcBef>
                <a:spcPct val="75000"/>
              </a:spcBef>
              <a:tabLst>
                <a:tab pos="628650" algn="l"/>
                <a:tab pos="6372225" algn="l"/>
              </a:tabLst>
            </a:pPr>
            <a:r>
              <a:rPr lang="ro-RO" sz="2100" b="1" dirty="0">
                <a:solidFill>
                  <a:srgbClr val="EC008C"/>
                </a:solidFill>
              </a:rPr>
              <a:t>Bazat pe ceea ce a fost făcut deja</a:t>
            </a:r>
            <a:r>
              <a:rPr lang="en-GB" sz="2100" b="1" dirty="0">
                <a:solidFill>
                  <a:srgbClr val="EC008C"/>
                </a:solidFill>
              </a:rPr>
              <a:t>: 	</a:t>
            </a:r>
            <a:r>
              <a:rPr lang="en-GB" sz="1600" b="1" dirty="0">
                <a:solidFill>
                  <a:srgbClr val="6D6F71"/>
                </a:solidFill>
              </a:rPr>
              <a:t>(2 </a:t>
            </a:r>
            <a:r>
              <a:rPr lang="ro-RO" sz="1600" b="1" dirty="0">
                <a:solidFill>
                  <a:srgbClr val="6D6F71"/>
                </a:solidFill>
              </a:rPr>
              <a:t>Petru </a:t>
            </a:r>
            <a:r>
              <a:rPr lang="en-GB" sz="1600" b="1" dirty="0">
                <a:solidFill>
                  <a:srgbClr val="6D6F71"/>
                </a:solidFill>
              </a:rPr>
              <a:t>1:3-10)</a:t>
            </a:r>
            <a:endParaRPr lang="en-GB" sz="1600" b="1" dirty="0">
              <a:solidFill>
                <a:srgbClr val="EC008C"/>
              </a:solidFill>
            </a:endParaRPr>
          </a:p>
          <a:p>
            <a:pPr>
              <a:spcBef>
                <a:spcPct val="25000"/>
              </a:spcBef>
              <a:tabLst>
                <a:tab pos="628650" algn="l"/>
                <a:tab pos="6372225" algn="l"/>
              </a:tabLst>
            </a:pPr>
            <a:r>
              <a:rPr lang="en-GB" sz="2100" b="1" dirty="0">
                <a:solidFill>
                  <a:srgbClr val="EC008C"/>
                </a:solidFill>
              </a:rPr>
              <a:t>	</a:t>
            </a:r>
            <a:r>
              <a:rPr lang="ro-RO" sz="2100" b="1" dirty="0">
                <a:solidFill>
                  <a:srgbClr val="6D6F71"/>
                </a:solidFill>
              </a:rPr>
              <a:t>Avem tot ceea ce avem nevoie pentru viață și evlavie</a:t>
            </a:r>
            <a:endParaRPr lang="en-GB" sz="2100" b="1" dirty="0">
              <a:solidFill>
                <a:srgbClr val="6D6F71"/>
              </a:solidFill>
            </a:endParaRPr>
          </a:p>
          <a:p>
            <a:pPr>
              <a:tabLst>
                <a:tab pos="628650" algn="l"/>
                <a:tab pos="6372225" algn="l"/>
              </a:tabLst>
            </a:pPr>
            <a:r>
              <a:rPr lang="en-GB" sz="2100" b="1" dirty="0">
                <a:solidFill>
                  <a:srgbClr val="6D6F71"/>
                </a:solidFill>
              </a:rPr>
              <a:t>	</a:t>
            </a:r>
            <a:r>
              <a:rPr lang="ro-RO" sz="2100" b="1" dirty="0">
                <a:solidFill>
                  <a:srgbClr val="6D6F71"/>
                </a:solidFill>
              </a:rPr>
              <a:t>Suntem părtași naturii lui Dumnezeu</a:t>
            </a:r>
            <a:endParaRPr lang="en-GB" sz="2100" b="1" dirty="0">
              <a:solidFill>
                <a:srgbClr val="6D6F71"/>
              </a:solidFill>
            </a:endParaRPr>
          </a:p>
          <a:p>
            <a:pPr>
              <a:tabLst>
                <a:tab pos="628650" algn="l"/>
                <a:tab pos="6372225" algn="l"/>
              </a:tabLst>
            </a:pPr>
            <a:r>
              <a:rPr lang="en-GB" sz="2100" b="1" dirty="0">
                <a:solidFill>
                  <a:srgbClr val="6D6F71"/>
                </a:solidFill>
              </a:rPr>
              <a:t>	</a:t>
            </a:r>
            <a:r>
              <a:rPr lang="ro-RO" sz="2100" b="1" dirty="0">
                <a:solidFill>
                  <a:srgbClr val="6D6F71"/>
                </a:solidFill>
              </a:rPr>
              <a:t>Am scăpat de stricăciunea din lume.</a:t>
            </a:r>
            <a:endParaRPr lang="en-GB" sz="2100" b="1" dirty="0">
              <a:solidFill>
                <a:srgbClr val="6D6F71"/>
              </a:solidFill>
            </a:endParaRPr>
          </a:p>
          <a:p>
            <a:pPr>
              <a:spcBef>
                <a:spcPct val="75000"/>
              </a:spcBef>
              <a:tabLst>
                <a:tab pos="628650" algn="l"/>
                <a:tab pos="6372225" algn="l"/>
              </a:tabLst>
            </a:pPr>
            <a:r>
              <a:rPr lang="ro-RO" sz="2100" b="1" dirty="0">
                <a:solidFill>
                  <a:srgbClr val="EC008C"/>
                </a:solidFill>
              </a:rPr>
              <a:t>„</a:t>
            </a:r>
            <a:r>
              <a:rPr lang="vi-VN" sz="2100" b="1" dirty="0">
                <a:solidFill>
                  <a:srgbClr val="EC008C"/>
                </a:solidFill>
              </a:rPr>
              <a:t>Dați-vă și voi toate silințele să uniți cu credința voastră fapta; cu fapta cunoștința; cu cunoștiința înfrânarea, cu înfrânarea răbdarea, cu răbdarea evlavia, cu evlavia dragostea de frați, cu dragostea de frați, iubirea de oameni.”</a:t>
            </a:r>
            <a:endParaRPr lang="en-GB" sz="2100" b="1" dirty="0">
              <a:solidFill>
                <a:srgbClr val="6D6F71"/>
              </a:solidFill>
            </a:endParaRPr>
          </a:p>
        </p:txBody>
      </p:sp>
      <p:sp>
        <p:nvSpPr>
          <p:cNvPr id="13316"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1000"/>
                                        <p:tgtEl>
                                          <p:spTgt spid="122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291">
                                            <p:txEl>
                                              <p:pRg st="1" end="1"/>
                                            </p:txEl>
                                          </p:spTgt>
                                        </p:tgtEl>
                                        <p:attrNameLst>
                                          <p:attrName>style.visibility</p:attrName>
                                        </p:attrNameLst>
                                      </p:cBhvr>
                                      <p:to>
                                        <p:strVal val="visible"/>
                                      </p:to>
                                    </p:set>
                                    <p:animEffect transition="in" filter="fade">
                                      <p:cBhvr>
                                        <p:cTn id="12" dur="1000"/>
                                        <p:tgtEl>
                                          <p:spTgt spid="1229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291">
                                            <p:txEl>
                                              <p:pRg st="2" end="2"/>
                                            </p:txEl>
                                          </p:spTgt>
                                        </p:tgtEl>
                                        <p:attrNameLst>
                                          <p:attrName>style.visibility</p:attrName>
                                        </p:attrNameLst>
                                      </p:cBhvr>
                                      <p:to>
                                        <p:strVal val="visible"/>
                                      </p:to>
                                    </p:set>
                                    <p:animEffect transition="in" filter="fade">
                                      <p:cBhvr>
                                        <p:cTn id="17" dur="1000"/>
                                        <p:tgtEl>
                                          <p:spTgt spid="1229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291">
                                            <p:txEl>
                                              <p:pRg st="3" end="3"/>
                                            </p:txEl>
                                          </p:spTgt>
                                        </p:tgtEl>
                                        <p:attrNameLst>
                                          <p:attrName>style.visibility</p:attrName>
                                        </p:attrNameLst>
                                      </p:cBhvr>
                                      <p:to>
                                        <p:strVal val="visible"/>
                                      </p:to>
                                    </p:set>
                                    <p:animEffect transition="in" filter="fade">
                                      <p:cBhvr>
                                        <p:cTn id="22" dur="1000"/>
                                        <p:tgtEl>
                                          <p:spTgt spid="1229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2"/>
          <p:cNvSpPr txBox="1">
            <a:spLocks noChangeArrowheads="1"/>
          </p:cNvSpPr>
          <p:nvPr/>
        </p:nvSpPr>
        <p:spPr bwMode="auto">
          <a:xfrm>
            <a:off x="539750" y="1030288"/>
            <a:ext cx="6553200" cy="1016000"/>
          </a:xfrm>
          <a:prstGeom prst="rect">
            <a:avLst/>
          </a:prstGeom>
          <a:noFill/>
          <a:ln w="9525">
            <a:noFill/>
            <a:miter lim="800000"/>
            <a:headEnd/>
            <a:tailEnd/>
          </a:ln>
        </p:spPr>
        <p:txBody>
          <a:bodyPr>
            <a:spAutoFit/>
          </a:bodyPr>
          <a:lstStyle/>
          <a:p>
            <a:r>
              <a:rPr lang="ro-RO" sz="3000" b="1">
                <a:solidFill>
                  <a:srgbClr val="00AEEF"/>
                </a:solidFill>
              </a:rPr>
              <a:t>Țelul este să devenim tot mai mult asemenea lui Isus</a:t>
            </a:r>
            <a:endParaRPr lang="en-GB" sz="3000" b="1">
              <a:solidFill>
                <a:srgbClr val="00AEEF"/>
              </a:solidFill>
            </a:endParaRPr>
          </a:p>
        </p:txBody>
      </p:sp>
      <p:sp>
        <p:nvSpPr>
          <p:cNvPr id="13315" name="Rectangle 1"/>
          <p:cNvSpPr>
            <a:spLocks noChangeArrowheads="1"/>
          </p:cNvSpPr>
          <p:nvPr/>
        </p:nvSpPr>
        <p:spPr bwMode="auto">
          <a:xfrm>
            <a:off x="539750" y="2401888"/>
            <a:ext cx="7920038" cy="2292350"/>
          </a:xfrm>
          <a:prstGeom prst="rect">
            <a:avLst/>
          </a:prstGeom>
          <a:noFill/>
          <a:ln w="9525">
            <a:noFill/>
            <a:miter lim="800000"/>
            <a:headEnd/>
            <a:tailEnd/>
          </a:ln>
        </p:spPr>
        <p:txBody>
          <a:bodyPr>
            <a:spAutoFit/>
          </a:bodyPr>
          <a:lstStyle/>
          <a:p>
            <a:pPr>
              <a:spcBef>
                <a:spcPct val="75000"/>
              </a:spcBef>
            </a:pPr>
            <a:r>
              <a:rPr lang="ro-RO" sz="2200" b="1" dirty="0">
                <a:solidFill>
                  <a:srgbClr val="EC008C"/>
                </a:solidFill>
              </a:rPr>
              <a:t>Are de-a face cu caracterul</a:t>
            </a:r>
            <a:r>
              <a:rPr lang="en-GB" sz="2200" b="1" dirty="0">
                <a:solidFill>
                  <a:srgbClr val="EC008C"/>
                </a:solidFill>
              </a:rPr>
              <a:t>: </a:t>
            </a:r>
            <a:r>
              <a:rPr lang="ro-RO" sz="2200" b="1" dirty="0">
                <a:solidFill>
                  <a:srgbClr val="EC008C"/>
                </a:solidFill>
              </a:rPr>
              <a:t>cum </a:t>
            </a:r>
            <a:r>
              <a:rPr lang="ro-RO" sz="2200" b="1" dirty="0">
                <a:solidFill>
                  <a:srgbClr val="00AEEF"/>
                </a:solidFill>
              </a:rPr>
              <a:t>suntem</a:t>
            </a:r>
            <a:r>
              <a:rPr lang="ro-RO" sz="2200" b="1" dirty="0">
                <a:solidFill>
                  <a:srgbClr val="EC008C"/>
                </a:solidFill>
              </a:rPr>
              <a:t>, mai degrabă decât ce </a:t>
            </a:r>
            <a:r>
              <a:rPr lang="ro-RO" sz="2200" b="1" dirty="0">
                <a:solidFill>
                  <a:srgbClr val="00AEEF"/>
                </a:solidFill>
              </a:rPr>
              <a:t>facem.</a:t>
            </a:r>
            <a:endParaRPr lang="en-GB" sz="2200" b="1" dirty="0">
              <a:solidFill>
                <a:srgbClr val="00AEEF"/>
              </a:solidFill>
            </a:endParaRPr>
          </a:p>
          <a:p>
            <a:pPr>
              <a:spcBef>
                <a:spcPct val="75000"/>
              </a:spcBef>
            </a:pPr>
            <a:r>
              <a:rPr lang="ro-RO" sz="2200" b="1" dirty="0">
                <a:solidFill>
                  <a:srgbClr val="EC008C"/>
                </a:solidFill>
              </a:rPr>
              <a:t>Isus reflectă în mod desăvârșit </a:t>
            </a:r>
            <a:r>
              <a:rPr lang="ro-RO" sz="2200" b="1" dirty="0">
                <a:solidFill>
                  <a:srgbClr val="00AEEF"/>
                </a:solidFill>
              </a:rPr>
              <a:t>caracterul</a:t>
            </a:r>
            <a:r>
              <a:rPr lang="ro-RO" sz="2200" b="1" dirty="0">
                <a:solidFill>
                  <a:srgbClr val="EC008C"/>
                </a:solidFill>
              </a:rPr>
              <a:t> pe care Dumnezeu dorește să îl avem.</a:t>
            </a:r>
            <a:endParaRPr lang="en-GB" sz="2200" b="1" dirty="0">
              <a:solidFill>
                <a:srgbClr val="00AEEF"/>
              </a:solidFill>
            </a:endParaRPr>
          </a:p>
          <a:p>
            <a:pPr>
              <a:spcBef>
                <a:spcPct val="75000"/>
              </a:spcBef>
            </a:pPr>
            <a:r>
              <a:rPr lang="ro-RO" sz="2200" b="1" dirty="0">
                <a:solidFill>
                  <a:srgbClr val="00AEEF"/>
                </a:solidFill>
              </a:rPr>
              <a:t>Nimeni </a:t>
            </a:r>
            <a:r>
              <a:rPr lang="ro-RO" sz="2200" b="1" dirty="0">
                <a:solidFill>
                  <a:srgbClr val="EC008C"/>
                </a:solidFill>
              </a:rPr>
              <a:t>și</a:t>
            </a:r>
            <a:r>
              <a:rPr lang="ro-RO" sz="2200" b="1" dirty="0">
                <a:solidFill>
                  <a:srgbClr val="00AEEF"/>
                </a:solidFill>
              </a:rPr>
              <a:t> nimic </a:t>
            </a:r>
            <a:r>
              <a:rPr lang="ro-RO" sz="2200" b="1" dirty="0">
                <a:solidFill>
                  <a:srgbClr val="EC008C"/>
                </a:solidFill>
              </a:rPr>
              <a:t>nu ne poate împiedica să ajungem acolo.</a:t>
            </a:r>
            <a:endParaRPr lang="en-GB" sz="2200" b="1" dirty="0">
              <a:solidFill>
                <a:srgbClr val="EC008C"/>
              </a:solidFill>
            </a:endParaRPr>
          </a:p>
        </p:txBody>
      </p:sp>
      <p:sp>
        <p:nvSpPr>
          <p:cNvPr id="14340"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xEl>
                                              <p:pRg st="1" end="1"/>
                                            </p:txEl>
                                          </p:spTgt>
                                        </p:tgtEl>
                                        <p:attrNameLst>
                                          <p:attrName>style.visibility</p:attrName>
                                        </p:attrNameLst>
                                      </p:cBhvr>
                                      <p:to>
                                        <p:strVal val="visible"/>
                                      </p:to>
                                    </p:set>
                                    <p:animEffect transition="in" filter="fade">
                                      <p:cBhvr>
                                        <p:cTn id="7" dur="1000"/>
                                        <p:tgtEl>
                                          <p:spTgt spid="1331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315">
                                            <p:txEl>
                                              <p:pRg st="2" end="2"/>
                                            </p:txEl>
                                          </p:spTgt>
                                        </p:tgtEl>
                                        <p:attrNameLst>
                                          <p:attrName>style.visibility</p:attrName>
                                        </p:attrNameLst>
                                      </p:cBhvr>
                                      <p:to>
                                        <p:strVal val="visible"/>
                                      </p:to>
                                    </p:set>
                                    <p:animEffect transition="in" filter="fade">
                                      <p:cBhvr>
                                        <p:cTn id="12" dur="1000"/>
                                        <p:tgtEl>
                                          <p:spTgt spid="1331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2"/>
          <p:cNvSpPr txBox="1">
            <a:spLocks noChangeArrowheads="1"/>
          </p:cNvSpPr>
          <p:nvPr/>
        </p:nvSpPr>
        <p:spPr bwMode="auto">
          <a:xfrm>
            <a:off x="539750" y="1020763"/>
            <a:ext cx="8064500" cy="1016000"/>
          </a:xfrm>
          <a:prstGeom prst="rect">
            <a:avLst/>
          </a:prstGeom>
          <a:noFill/>
          <a:ln w="9525">
            <a:noFill/>
            <a:miter lim="800000"/>
            <a:headEnd/>
            <a:tailEnd/>
          </a:ln>
        </p:spPr>
        <p:txBody>
          <a:bodyPr>
            <a:spAutoFit/>
          </a:bodyPr>
          <a:lstStyle/>
          <a:p>
            <a:r>
              <a:rPr lang="ro-RO" sz="3000" b="1">
                <a:solidFill>
                  <a:srgbClr val="00AEEF"/>
                </a:solidFill>
              </a:rPr>
              <a:t>Dificultățile ne ajută la atingerea țelului lui Dumnezeu </a:t>
            </a:r>
            <a:endParaRPr lang="en-GB" sz="3000" b="1">
              <a:solidFill>
                <a:srgbClr val="00AEEF"/>
              </a:solidFill>
            </a:endParaRPr>
          </a:p>
        </p:txBody>
      </p:sp>
      <p:sp>
        <p:nvSpPr>
          <p:cNvPr id="14339" name="Rectangle 1"/>
          <p:cNvSpPr>
            <a:spLocks noChangeArrowheads="1"/>
          </p:cNvSpPr>
          <p:nvPr/>
        </p:nvSpPr>
        <p:spPr bwMode="auto">
          <a:xfrm>
            <a:off x="539750" y="2217738"/>
            <a:ext cx="7776666" cy="1361911"/>
          </a:xfrm>
          <a:prstGeom prst="rect">
            <a:avLst/>
          </a:prstGeom>
          <a:noFill/>
          <a:ln w="9525">
            <a:noFill/>
            <a:miter lim="800000"/>
            <a:headEnd/>
            <a:tailEnd/>
          </a:ln>
        </p:spPr>
        <p:txBody>
          <a:bodyPr wrap="square">
            <a:spAutoFit/>
          </a:bodyPr>
          <a:lstStyle/>
          <a:p>
            <a:pPr>
              <a:spcBef>
                <a:spcPct val="75000"/>
              </a:spcBef>
            </a:pPr>
            <a:r>
              <a:rPr lang="ro-RO" sz="2200" b="1" dirty="0">
                <a:solidFill>
                  <a:srgbClr val="EC008C"/>
                </a:solidFill>
              </a:rPr>
              <a:t>Răbdarea în încercări </a:t>
            </a:r>
            <a:r>
              <a:rPr lang="ro-RO" sz="2200" b="1" dirty="0">
                <a:solidFill>
                  <a:srgbClr val="6D6F71"/>
                </a:solidFill>
              </a:rPr>
              <a:t>are ca rezultat un caracter dovedit.</a:t>
            </a:r>
            <a:endParaRPr lang="en-GB" sz="2200" b="1" dirty="0">
              <a:solidFill>
                <a:srgbClr val="6D6F71"/>
              </a:solidFill>
            </a:endParaRPr>
          </a:p>
          <a:p>
            <a:pPr>
              <a:spcBef>
                <a:spcPct val="75000"/>
              </a:spcBef>
            </a:pPr>
            <a:r>
              <a:rPr lang="ro-RO" sz="2200" b="1" dirty="0">
                <a:solidFill>
                  <a:srgbClr val="EC008C"/>
                </a:solidFill>
              </a:rPr>
              <a:t>Încercările dezvăluie țeluri greșite </a:t>
            </a:r>
            <a:r>
              <a:rPr lang="ro-RO" sz="2200" b="1" dirty="0">
                <a:solidFill>
                  <a:srgbClr val="6D6F71"/>
                </a:solidFill>
              </a:rPr>
              <a:t>și ne ajută să ne maturizăm.</a:t>
            </a:r>
            <a:endParaRPr lang="en-GB" sz="2200" b="1" dirty="0">
              <a:solidFill>
                <a:srgbClr val="6D6F71"/>
              </a:solidFill>
            </a:endParaRPr>
          </a:p>
        </p:txBody>
      </p:sp>
      <p:sp>
        <p:nvSpPr>
          <p:cNvPr id="15364"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339">
                                            <p:txEl>
                                              <p:pRg st="1" end="1"/>
                                            </p:txEl>
                                          </p:spTgt>
                                        </p:tgtEl>
                                        <p:attrNameLst>
                                          <p:attrName>style.visibility</p:attrName>
                                        </p:attrNameLst>
                                      </p:cBhvr>
                                      <p:to>
                                        <p:strVal val="visible"/>
                                      </p:to>
                                    </p:set>
                                    <p:animEffect transition="in" filter="fade">
                                      <p:cBhvr>
                                        <p:cTn id="7" dur="1000"/>
                                        <p:tgtEl>
                                          <p:spTgt spid="1433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2"/>
          <p:cNvSpPr txBox="1">
            <a:spLocks noChangeArrowheads="1"/>
          </p:cNvSpPr>
          <p:nvPr/>
        </p:nvSpPr>
        <p:spPr bwMode="auto">
          <a:xfrm>
            <a:off x="539750" y="808038"/>
            <a:ext cx="8064500" cy="549275"/>
          </a:xfrm>
          <a:prstGeom prst="rect">
            <a:avLst/>
          </a:prstGeom>
          <a:noFill/>
          <a:ln w="9525">
            <a:noFill/>
            <a:miter lim="800000"/>
            <a:headEnd/>
            <a:tailEnd/>
          </a:ln>
        </p:spPr>
        <p:txBody>
          <a:bodyPr>
            <a:spAutoFit/>
          </a:bodyPr>
          <a:lstStyle/>
          <a:p>
            <a:r>
              <a:rPr lang="ro-RO" sz="3000" b="1">
                <a:solidFill>
                  <a:srgbClr val="00AEEF"/>
                </a:solidFill>
              </a:rPr>
              <a:t>Pauză de meditare </a:t>
            </a:r>
            <a:r>
              <a:rPr lang="en-GB" sz="3000" b="1">
                <a:solidFill>
                  <a:srgbClr val="00AEEF"/>
                </a:solidFill>
              </a:rPr>
              <a:t>2</a:t>
            </a:r>
          </a:p>
        </p:txBody>
      </p:sp>
      <p:sp>
        <p:nvSpPr>
          <p:cNvPr id="16387" name="Rectangle 1"/>
          <p:cNvSpPr>
            <a:spLocks noChangeArrowheads="1"/>
          </p:cNvSpPr>
          <p:nvPr/>
        </p:nvSpPr>
        <p:spPr bwMode="auto">
          <a:xfrm>
            <a:off x="539750" y="1500188"/>
            <a:ext cx="8280400" cy="3308350"/>
          </a:xfrm>
          <a:prstGeom prst="rect">
            <a:avLst/>
          </a:prstGeom>
          <a:noFill/>
          <a:ln w="9525">
            <a:noFill/>
            <a:miter lim="800000"/>
            <a:headEnd/>
            <a:tailEnd/>
          </a:ln>
        </p:spPr>
        <p:txBody>
          <a:bodyPr>
            <a:spAutoFit/>
          </a:bodyPr>
          <a:lstStyle/>
          <a:p>
            <a:pPr>
              <a:spcBef>
                <a:spcPct val="75000"/>
              </a:spcBef>
            </a:pPr>
            <a:r>
              <a:rPr lang="ro-RO" sz="2200" b="1">
                <a:solidFill>
                  <a:srgbClr val="EC008C"/>
                </a:solidFill>
              </a:rPr>
              <a:t>Ce beneficii vedeți pentru libertatea și bunăstarea voastră emoțională în a face diferența între țeluri și dorințe evlavioase?</a:t>
            </a:r>
            <a:endParaRPr lang="en-GB" sz="2200" b="1">
              <a:solidFill>
                <a:srgbClr val="EC008C"/>
              </a:solidFill>
            </a:endParaRPr>
          </a:p>
          <a:p>
            <a:pPr>
              <a:spcBef>
                <a:spcPct val="75000"/>
              </a:spcBef>
            </a:pPr>
            <a:r>
              <a:rPr lang="ro-RO" sz="2200" b="1">
                <a:solidFill>
                  <a:srgbClr val="EC008C"/>
                </a:solidFill>
              </a:rPr>
              <a:t>Care este țelul principal al lui Dumnezeu cu privire la viața voastră? De ce nu poate acesta să fie blocat niciodată?</a:t>
            </a:r>
            <a:endParaRPr lang="en-GB" sz="2200" b="1">
              <a:solidFill>
                <a:srgbClr val="EC008C"/>
              </a:solidFill>
            </a:endParaRPr>
          </a:p>
          <a:p>
            <a:pPr>
              <a:spcBef>
                <a:spcPct val="75000"/>
              </a:spcBef>
            </a:pPr>
            <a:r>
              <a:rPr lang="ro-RO" sz="2200" b="1">
                <a:solidFill>
                  <a:srgbClr val="EC008C"/>
                </a:solidFill>
              </a:rPr>
              <a:t>De ce este atât de eliberator să știți că nimeni și nimic nu poate să vă împiedice să fiți persoana care v-a creat Dumnezeu să fiți?</a:t>
            </a:r>
            <a:endParaRPr lang="en-GB" sz="2200" b="1">
              <a:solidFill>
                <a:srgbClr val="EC008C"/>
              </a:solidFill>
            </a:endParaRPr>
          </a:p>
        </p:txBody>
      </p:sp>
      <p:sp>
        <p:nvSpPr>
          <p:cNvPr id="16388"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2"/>
          <p:cNvSpPr txBox="1">
            <a:spLocks noChangeArrowheads="1"/>
          </p:cNvSpPr>
          <p:nvPr/>
        </p:nvSpPr>
        <p:spPr bwMode="auto">
          <a:xfrm>
            <a:off x="539750" y="771525"/>
            <a:ext cx="6889750" cy="549275"/>
          </a:xfrm>
          <a:prstGeom prst="rect">
            <a:avLst/>
          </a:prstGeom>
          <a:noFill/>
          <a:ln w="9525">
            <a:noFill/>
            <a:miter lim="800000"/>
            <a:headEnd/>
            <a:tailEnd/>
          </a:ln>
        </p:spPr>
        <p:txBody>
          <a:bodyPr>
            <a:spAutoFit/>
          </a:bodyPr>
          <a:lstStyle/>
          <a:p>
            <a:r>
              <a:rPr lang="ro-RO" sz="3000" b="1">
                <a:solidFill>
                  <a:srgbClr val="00AEEF"/>
                </a:solidFill>
              </a:rPr>
              <a:t>Când țelul nostru este dragostea</a:t>
            </a:r>
            <a:endParaRPr lang="en-GB" sz="3000" b="1">
              <a:solidFill>
                <a:srgbClr val="00AEEF"/>
              </a:solidFill>
            </a:endParaRPr>
          </a:p>
        </p:txBody>
      </p:sp>
      <p:sp>
        <p:nvSpPr>
          <p:cNvPr id="15363" name="Rectangle 1"/>
          <p:cNvSpPr>
            <a:spLocks noChangeArrowheads="1"/>
          </p:cNvSpPr>
          <p:nvPr/>
        </p:nvSpPr>
        <p:spPr bwMode="auto">
          <a:xfrm>
            <a:off x="539750" y="1666875"/>
            <a:ext cx="6929438" cy="3224213"/>
          </a:xfrm>
          <a:prstGeom prst="rect">
            <a:avLst/>
          </a:prstGeom>
          <a:noFill/>
          <a:ln w="9525">
            <a:noFill/>
            <a:miter lim="800000"/>
            <a:headEnd/>
            <a:tailEnd/>
          </a:ln>
        </p:spPr>
        <p:txBody>
          <a:bodyPr>
            <a:spAutoFit/>
          </a:bodyPr>
          <a:lstStyle/>
          <a:p>
            <a:pPr>
              <a:spcBef>
                <a:spcPct val="75000"/>
              </a:spcBef>
              <a:tabLst>
                <a:tab pos="1887538" algn="l"/>
                <a:tab pos="4037013" algn="l"/>
              </a:tabLst>
            </a:pPr>
            <a:r>
              <a:rPr lang="ro-RO" sz="2200" b="1">
                <a:solidFill>
                  <a:srgbClr val="EC008C"/>
                </a:solidFill>
              </a:rPr>
              <a:t>Dacă simțim că țelul nostru este:</a:t>
            </a:r>
            <a:endParaRPr lang="en-GB" sz="2200" b="1">
              <a:solidFill>
                <a:srgbClr val="EC008C"/>
              </a:solidFill>
            </a:endParaRPr>
          </a:p>
          <a:p>
            <a:pPr>
              <a:spcBef>
                <a:spcPct val="25000"/>
              </a:spcBef>
              <a:tabLst>
                <a:tab pos="1887538" algn="l"/>
                <a:tab pos="4037013" algn="l"/>
              </a:tabLst>
            </a:pPr>
            <a:r>
              <a:rPr lang="ro-RO" sz="2200" b="1">
                <a:solidFill>
                  <a:srgbClr val="6D6F71"/>
                </a:solidFill>
              </a:rPr>
              <a:t>Blocat</a:t>
            </a:r>
            <a:r>
              <a:rPr lang="en-GB" sz="2200" b="1">
                <a:solidFill>
                  <a:srgbClr val="6D6F71"/>
                </a:solidFill>
              </a:rPr>
              <a:t>	</a:t>
            </a:r>
            <a:r>
              <a:rPr lang="ro-RO" sz="2200" b="1">
                <a:solidFill>
                  <a:srgbClr val="6D6F71"/>
                </a:solidFill>
              </a:rPr>
              <a:t>ne simțim</a:t>
            </a:r>
            <a:r>
              <a:rPr lang="en-GB" sz="2200" b="1">
                <a:solidFill>
                  <a:srgbClr val="6D6F71"/>
                </a:solidFill>
              </a:rPr>
              <a:t>	</a:t>
            </a:r>
            <a:r>
              <a:rPr lang="ro-RO" sz="2200" b="1">
                <a:solidFill>
                  <a:srgbClr val="6D6F71"/>
                </a:solidFill>
              </a:rPr>
              <a:t>mânioși</a:t>
            </a:r>
            <a:endParaRPr lang="en-GB" sz="2200" b="1">
              <a:solidFill>
                <a:srgbClr val="6D6F71"/>
              </a:solidFill>
            </a:endParaRPr>
          </a:p>
          <a:p>
            <a:pPr>
              <a:tabLst>
                <a:tab pos="1887538" algn="l"/>
                <a:tab pos="4037013" algn="l"/>
              </a:tabLst>
            </a:pPr>
            <a:r>
              <a:rPr lang="ro-RO" sz="2200" b="1">
                <a:solidFill>
                  <a:srgbClr val="6D6F71"/>
                </a:solidFill>
              </a:rPr>
              <a:t>Nesigur</a:t>
            </a:r>
            <a:r>
              <a:rPr lang="en-GB" sz="2200" b="1">
                <a:solidFill>
                  <a:srgbClr val="6D6F71"/>
                </a:solidFill>
              </a:rPr>
              <a:t>	</a:t>
            </a:r>
            <a:r>
              <a:rPr lang="ro-RO" sz="2200" b="1">
                <a:solidFill>
                  <a:srgbClr val="6D6F71"/>
                </a:solidFill>
              </a:rPr>
              <a:t>ne simțim</a:t>
            </a:r>
            <a:r>
              <a:rPr lang="en-GB" sz="2200" b="1">
                <a:solidFill>
                  <a:srgbClr val="6D6F71"/>
                </a:solidFill>
              </a:rPr>
              <a:t>	</a:t>
            </a:r>
            <a:r>
              <a:rPr lang="ro-RO" sz="2200" b="1">
                <a:solidFill>
                  <a:srgbClr val="6D6F71"/>
                </a:solidFill>
              </a:rPr>
              <a:t>îngrijorați</a:t>
            </a:r>
            <a:endParaRPr lang="en-GB" sz="2200" b="1">
              <a:solidFill>
                <a:srgbClr val="6D6F71"/>
              </a:solidFill>
            </a:endParaRPr>
          </a:p>
          <a:p>
            <a:pPr>
              <a:tabLst>
                <a:tab pos="1887538" algn="l"/>
                <a:tab pos="4037013" algn="l"/>
              </a:tabLst>
            </a:pPr>
            <a:r>
              <a:rPr lang="ro-RO" sz="2200" b="1">
                <a:solidFill>
                  <a:srgbClr val="6D6F71"/>
                </a:solidFill>
              </a:rPr>
              <a:t>Imposibil</a:t>
            </a:r>
            <a:r>
              <a:rPr lang="en-GB" sz="2200" b="1">
                <a:solidFill>
                  <a:srgbClr val="6D6F71"/>
                </a:solidFill>
              </a:rPr>
              <a:t>	</a:t>
            </a:r>
            <a:r>
              <a:rPr lang="ro-RO" sz="2200" b="1">
                <a:solidFill>
                  <a:srgbClr val="6D6F71"/>
                </a:solidFill>
              </a:rPr>
              <a:t>ne simțim</a:t>
            </a:r>
            <a:r>
              <a:rPr lang="en-GB" sz="2200" b="1">
                <a:solidFill>
                  <a:srgbClr val="6D6F71"/>
                </a:solidFill>
              </a:rPr>
              <a:t>	</a:t>
            </a:r>
            <a:r>
              <a:rPr lang="ro-RO" sz="2200" b="1">
                <a:solidFill>
                  <a:srgbClr val="6D6F71"/>
                </a:solidFill>
              </a:rPr>
              <a:t>deprimați</a:t>
            </a:r>
            <a:endParaRPr lang="en-GB" sz="2200" b="1">
              <a:solidFill>
                <a:srgbClr val="6D6F71"/>
              </a:solidFill>
            </a:endParaRPr>
          </a:p>
          <a:p>
            <a:pPr>
              <a:spcBef>
                <a:spcPct val="75000"/>
              </a:spcBef>
              <a:tabLst>
                <a:tab pos="1887538" algn="l"/>
                <a:tab pos="4037013" algn="l"/>
              </a:tabLst>
            </a:pPr>
            <a:r>
              <a:rPr lang="ro-RO" sz="2200" b="1">
                <a:solidFill>
                  <a:srgbClr val="EC008C"/>
                </a:solidFill>
              </a:rPr>
              <a:t>Dacă țelul nostru este dragostea</a:t>
            </a:r>
            <a:r>
              <a:rPr lang="en-GB" sz="2200" b="1">
                <a:solidFill>
                  <a:srgbClr val="EC008C"/>
                </a:solidFill>
              </a:rPr>
              <a:t>:</a:t>
            </a:r>
          </a:p>
          <a:p>
            <a:pPr>
              <a:spcBef>
                <a:spcPct val="25000"/>
              </a:spcBef>
              <a:tabLst>
                <a:tab pos="1887538" algn="l"/>
                <a:tab pos="4037013" algn="l"/>
              </a:tabLst>
            </a:pPr>
            <a:r>
              <a:rPr lang="ro-RO" sz="2200" b="1">
                <a:solidFill>
                  <a:srgbClr val="6D6F71"/>
                </a:solidFill>
              </a:rPr>
              <a:t>Mânia</a:t>
            </a:r>
            <a:r>
              <a:rPr lang="en-GB" sz="2200" b="1">
                <a:solidFill>
                  <a:srgbClr val="6D6F71"/>
                </a:solidFill>
              </a:rPr>
              <a:t>	</a:t>
            </a:r>
            <a:r>
              <a:rPr lang="ro-RO" sz="2200" b="1">
                <a:solidFill>
                  <a:srgbClr val="6D6F71"/>
                </a:solidFill>
              </a:rPr>
              <a:t>lasă loc</a:t>
            </a:r>
            <a:r>
              <a:rPr lang="en-GB" sz="2200" b="1">
                <a:solidFill>
                  <a:srgbClr val="6D6F71"/>
                </a:solidFill>
              </a:rPr>
              <a:t>	</a:t>
            </a:r>
            <a:r>
              <a:rPr lang="ro-RO" sz="2200" b="1">
                <a:solidFill>
                  <a:srgbClr val="6D6F71"/>
                </a:solidFill>
              </a:rPr>
              <a:t>răbdării</a:t>
            </a:r>
            <a:endParaRPr lang="en-GB" sz="2200" b="1">
              <a:solidFill>
                <a:srgbClr val="6D6F71"/>
              </a:solidFill>
            </a:endParaRPr>
          </a:p>
          <a:p>
            <a:pPr>
              <a:tabLst>
                <a:tab pos="1887538" algn="l"/>
                <a:tab pos="4037013" algn="l"/>
              </a:tabLst>
            </a:pPr>
            <a:r>
              <a:rPr lang="ro-RO" sz="2200" b="1">
                <a:solidFill>
                  <a:srgbClr val="6D6F71"/>
                </a:solidFill>
              </a:rPr>
              <a:t>Îngrijorarea</a:t>
            </a:r>
            <a:r>
              <a:rPr lang="en-GB" sz="2200" b="1">
                <a:solidFill>
                  <a:srgbClr val="6D6F71"/>
                </a:solidFill>
              </a:rPr>
              <a:t>	</a:t>
            </a:r>
            <a:r>
              <a:rPr lang="ro-RO" sz="2200" b="1">
                <a:solidFill>
                  <a:srgbClr val="6D6F71"/>
                </a:solidFill>
              </a:rPr>
              <a:t>lasă loc</a:t>
            </a:r>
            <a:r>
              <a:rPr lang="en-GB" sz="2200" b="1">
                <a:solidFill>
                  <a:srgbClr val="6D6F71"/>
                </a:solidFill>
              </a:rPr>
              <a:t>	</a:t>
            </a:r>
            <a:r>
              <a:rPr lang="ro-RO" sz="2200" b="1">
                <a:solidFill>
                  <a:srgbClr val="6D6F71"/>
                </a:solidFill>
              </a:rPr>
              <a:t>păcii</a:t>
            </a:r>
            <a:endParaRPr lang="en-GB" sz="2200" b="1">
              <a:solidFill>
                <a:srgbClr val="6D6F71"/>
              </a:solidFill>
            </a:endParaRPr>
          </a:p>
          <a:p>
            <a:pPr>
              <a:tabLst>
                <a:tab pos="1887538" algn="l"/>
                <a:tab pos="4037013" algn="l"/>
              </a:tabLst>
            </a:pPr>
            <a:r>
              <a:rPr lang="ro-RO" sz="2200" b="1">
                <a:solidFill>
                  <a:srgbClr val="6D6F71"/>
                </a:solidFill>
              </a:rPr>
              <a:t>Depresia</a:t>
            </a:r>
            <a:r>
              <a:rPr lang="en-GB" sz="2200" b="1">
                <a:solidFill>
                  <a:srgbClr val="6D6F71"/>
                </a:solidFill>
              </a:rPr>
              <a:t>	</a:t>
            </a:r>
            <a:r>
              <a:rPr lang="ro-RO" sz="2200" b="1">
                <a:solidFill>
                  <a:srgbClr val="6D6F71"/>
                </a:solidFill>
              </a:rPr>
              <a:t>lasă loc</a:t>
            </a:r>
            <a:r>
              <a:rPr lang="en-GB" sz="2200" b="1">
                <a:solidFill>
                  <a:srgbClr val="6D6F71"/>
                </a:solidFill>
              </a:rPr>
              <a:t>	</a:t>
            </a:r>
            <a:r>
              <a:rPr lang="ro-RO" sz="2200" b="1">
                <a:solidFill>
                  <a:srgbClr val="6D6F71"/>
                </a:solidFill>
              </a:rPr>
              <a:t>bucuriei</a:t>
            </a:r>
            <a:endParaRPr lang="en-GB" sz="2200" b="1">
              <a:solidFill>
                <a:srgbClr val="6D6F71"/>
              </a:solidFill>
            </a:endParaRPr>
          </a:p>
        </p:txBody>
      </p:sp>
      <p:sp>
        <p:nvSpPr>
          <p:cNvPr id="17412"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363">
                                            <p:txEl>
                                              <p:pRg st="5" end="5"/>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5363">
                                            <p:txEl>
                                              <p:pRg st="6" end="6"/>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536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428750" y="785813"/>
            <a:ext cx="5991225" cy="4137025"/>
          </a:xfrm>
          <a:prstGeom prst="rect">
            <a:avLst/>
          </a:prstGeom>
          <a:noFill/>
          <a:ln w="9525">
            <a:noFill/>
            <a:miter lim="800000"/>
            <a:headEnd/>
            <a:tailEnd/>
          </a:ln>
        </p:spPr>
      </p:pic>
      <p:sp>
        <p:nvSpPr>
          <p:cNvPr id="18435"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357313" y="917575"/>
            <a:ext cx="6429375" cy="4083050"/>
          </a:xfrm>
          <a:prstGeom prst="rect">
            <a:avLst/>
          </a:prstGeom>
          <a:noFill/>
          <a:ln w="9525">
            <a:noFill/>
            <a:miter lim="800000"/>
            <a:headEnd/>
            <a:tailEnd/>
          </a:ln>
        </p:spPr>
      </p:pic>
      <p:sp>
        <p:nvSpPr>
          <p:cNvPr id="19459" name="Text Box 6"/>
          <p:cNvSpPr txBox="1">
            <a:spLocks noChangeArrowheads="1"/>
          </p:cNvSpPr>
          <p:nvPr/>
        </p:nvSpPr>
        <p:spPr bwMode="auto">
          <a:xfrm>
            <a:off x="0" y="0"/>
            <a:ext cx="9144000" cy="596900"/>
          </a:xfrm>
          <a:prstGeom prst="rect">
            <a:avLst/>
          </a:prstGeom>
          <a:solidFill>
            <a:srgbClr val="00AEEF"/>
          </a:solidFill>
          <a:ln w="9525">
            <a:noFill/>
            <a:miter lim="800000"/>
            <a:headEnd/>
            <a:tailEnd/>
          </a:ln>
        </p:spPr>
        <p:txBody>
          <a:bodyPr>
            <a:spAutoFit/>
          </a:bodyPr>
          <a:lstStyle/>
          <a:p>
            <a:endParaRPr lang="en-US" sz="1100" b="1">
              <a:solidFill>
                <a:schemeClr val="bg1"/>
              </a:solidFill>
            </a:endParaRPr>
          </a:p>
          <a:p>
            <a:r>
              <a:rPr lang="en-US" sz="1100" b="1">
                <a:solidFill>
                  <a:schemeClr val="bg1"/>
                </a:solidFill>
              </a:rPr>
              <a:t>     </a:t>
            </a:r>
            <a:r>
              <a:rPr lang="ro-RO" sz="1100" b="1">
                <a:solidFill>
                  <a:schemeClr val="bg1"/>
                </a:solidFill>
              </a:rPr>
              <a:t>LIBERTATE ÎN CRISTOS </a:t>
            </a:r>
            <a:r>
              <a:rPr lang="en-US" sz="1100" b="1">
                <a:solidFill>
                  <a:schemeClr val="bg1"/>
                </a:solidFill>
              </a:rPr>
              <a:t>| </a:t>
            </a:r>
            <a:r>
              <a:rPr lang="ro-RO" sz="1100" b="1">
                <a:solidFill>
                  <a:schemeClr val="bg1"/>
                </a:solidFill>
              </a:rPr>
              <a:t>SESIUNEA </a:t>
            </a:r>
            <a:r>
              <a:rPr lang="en-US" sz="1100" b="1">
                <a:solidFill>
                  <a:schemeClr val="bg1"/>
                </a:solidFill>
              </a:rPr>
              <a:t>12 | </a:t>
            </a:r>
            <a:r>
              <a:rPr lang="ro-RO" sz="1100" b="1">
                <a:solidFill>
                  <a:schemeClr val="bg1"/>
                </a:solidFill>
              </a:rPr>
              <a:t>ÎNCOTRO TE ÎNDREPȚI</a:t>
            </a:r>
            <a:r>
              <a:rPr lang="en-US" sz="1100" b="1">
                <a:solidFill>
                  <a:schemeClr val="bg1"/>
                </a:solidFill>
              </a:rPr>
              <a:t>?</a:t>
            </a:r>
          </a:p>
          <a:p>
            <a:endParaRPr lang="en-GB" sz="1100" b="1">
              <a:solidFill>
                <a:schemeClr val="bg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3" descr="FREE!"/>
          <p:cNvPicPr>
            <a:picLocks noChangeAspect="1" noChangeArrowheads="1"/>
          </p:cNvPicPr>
          <p:nvPr/>
        </p:nvPicPr>
        <p:blipFill>
          <a:blip r:embed="rId3" cstate="print">
            <a:clrChange>
              <a:clrFrom>
                <a:srgbClr val="FDFDFD"/>
              </a:clrFrom>
              <a:clrTo>
                <a:srgbClr val="FDFDFD">
                  <a:alpha val="0"/>
                </a:srgbClr>
              </a:clrTo>
            </a:clrChange>
          </a:blip>
          <a:srcRect/>
          <a:stretch>
            <a:fillRect/>
          </a:stretch>
        </p:blipFill>
        <p:spPr bwMode="auto">
          <a:xfrm>
            <a:off x="2813050" y="188913"/>
            <a:ext cx="3516313" cy="4765675"/>
          </a:xfrm>
          <a:prstGeom prst="rect">
            <a:avLst/>
          </a:prstGeom>
          <a:noFill/>
          <a:ln w="9525">
            <a:noFill/>
            <a:miter lim="800000"/>
            <a:headEnd/>
            <a:tailEnd/>
          </a:ln>
        </p:spPr>
      </p:pic>
      <p:sp>
        <p:nvSpPr>
          <p:cNvPr id="20483" name="Rectangle 2"/>
          <p:cNvSpPr>
            <a:spLocks noChangeArrowheads="1"/>
          </p:cNvSpPr>
          <p:nvPr/>
        </p:nvSpPr>
        <p:spPr bwMode="auto">
          <a:xfrm>
            <a:off x="5357813" y="4714875"/>
            <a:ext cx="3643312" cy="276225"/>
          </a:xfrm>
          <a:prstGeom prst="rect">
            <a:avLst/>
          </a:prstGeom>
          <a:noFill/>
          <a:ln w="9525">
            <a:noFill/>
            <a:miter lim="800000"/>
            <a:headEnd/>
            <a:tailEnd/>
          </a:ln>
        </p:spPr>
        <p:txBody>
          <a:bodyPr>
            <a:spAutoFit/>
          </a:bodyPr>
          <a:lstStyle/>
          <a:p>
            <a:pPr algn="r"/>
            <a:r>
              <a:rPr lang="ro-RO" sz="1200" b="1">
                <a:solidFill>
                  <a:srgbClr val="6D6F71"/>
                </a:solidFill>
              </a:rPr>
              <a:t>Finalul prezentării</a:t>
            </a:r>
            <a:r>
              <a:rPr lang="en-GB" sz="1200" b="1">
                <a:solidFill>
                  <a:srgbClr val="6D6F71"/>
                </a:solidFill>
              </a:rPr>
              <a:t>, </a:t>
            </a:r>
            <a:r>
              <a:rPr lang="ro-RO" sz="1200" b="1">
                <a:solidFill>
                  <a:srgbClr val="6D6F71"/>
                </a:solidFill>
              </a:rPr>
              <a:t>apasă </a:t>
            </a:r>
            <a:r>
              <a:rPr lang="en-GB" sz="1200" b="1">
                <a:solidFill>
                  <a:srgbClr val="6D6F71"/>
                </a:solidFill>
              </a:rPr>
              <a:t>[esc] </a:t>
            </a:r>
            <a:r>
              <a:rPr lang="ro-RO" sz="1200" b="1">
                <a:solidFill>
                  <a:srgbClr val="6D6F71"/>
                </a:solidFill>
              </a:rPr>
              <a:t>pentru a ieși</a:t>
            </a:r>
            <a:endParaRPr lang="en-GB" sz="1200" b="1">
              <a:solidFill>
                <a:srgbClr val="6D6F71"/>
              </a:solidFill>
            </a:endParaRPr>
          </a:p>
        </p:txBody>
      </p:sp>
    </p:spTree>
  </p:cSld>
  <p:clrMapOvr>
    <a:masterClrMapping/>
  </p:clrMapOvr>
  <p:transition advClick="0"/>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2706</TotalTime>
  <Words>854</Words>
  <Application>Microsoft Office PowerPoint</Application>
  <PresentationFormat>On-screen Show (16:9)</PresentationFormat>
  <Paragraphs>91</Paragraphs>
  <Slides>19</Slides>
  <Notes>19</Notes>
  <HiddenSlides>0</HiddenSlides>
  <MMClips>0</MMClips>
  <ScaleCrop>false</ScaleCrop>
  <HeadingPairs>
    <vt:vector size="8" baseType="variant">
      <vt:variant>
        <vt:lpstr>Fonts Used</vt:lpstr>
      </vt:variant>
      <vt:variant>
        <vt:i4>2</vt:i4>
      </vt:variant>
      <vt:variant>
        <vt:lpstr>Theme</vt:lpstr>
      </vt:variant>
      <vt:variant>
        <vt:i4>1</vt:i4>
      </vt:variant>
      <vt:variant>
        <vt:lpstr>Slide Titles</vt:lpstr>
      </vt:variant>
      <vt:variant>
        <vt:i4>19</vt:i4>
      </vt:variant>
      <vt:variant>
        <vt:lpstr>Custom Shows</vt:lpstr>
      </vt:variant>
      <vt:variant>
        <vt:i4>1</vt:i4>
      </vt:variant>
    </vt:vector>
  </HeadingPairs>
  <TitlesOfParts>
    <vt:vector size="23"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Dont_Pause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Where are you heading?</dc:title>
  <dc:creator>Freedom in Christ</dc:creator>
  <cp:lastModifiedBy>Office ZIZULA</cp:lastModifiedBy>
  <cp:revision>515</cp:revision>
  <dcterms:created xsi:type="dcterms:W3CDTF">2009-05-20T09:05:57Z</dcterms:created>
  <dcterms:modified xsi:type="dcterms:W3CDTF">2026-06-03T18:49:48Z</dcterms:modified>
</cp:coreProperties>
</file>