
<file path=[Content_Types].xml><?xml version="1.0" encoding="utf-8"?>
<Types xmlns="http://schemas.openxmlformats.org/package/2006/content-types">
  <Default Extension="fntdata" ContentType="application/x-fontdata"/>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theme/themeOverride1.xml" ContentType="application/vnd.openxmlformats-officedocument.themeOverride+xml"/>
  <Override PartName="/ppt/notesSlides/notesSlide21.xml" ContentType="application/vnd.openxmlformats-officedocument.presentationml.notesSlide+xml"/>
  <Override PartName="/ppt/theme/themeOverride2.xml" ContentType="application/vnd.openxmlformats-officedocument.themeOverr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theme/themeOverride3.xml" ContentType="application/vnd.openxmlformats-officedocument.themeOverr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notesSlides/notesSlide75.xml" ContentType="application/vnd.openxmlformats-officedocument.presentationml.notesSlide+xml"/>
  <Override PartName="/ppt/notesSlides/notesSlide76.xml" ContentType="application/vnd.openxmlformats-officedocument.presentationml.notesSlide+xml"/>
  <Override PartName="/ppt/notesSlides/notesSlide7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notesMasterIdLst>
    <p:notesMasterId r:id="rId79"/>
  </p:notesMasterIdLst>
  <p:sldIdLst>
    <p:sldId id="416" r:id="rId2"/>
    <p:sldId id="323" r:id="rId3"/>
    <p:sldId id="324" r:id="rId4"/>
    <p:sldId id="340" r:id="rId5"/>
    <p:sldId id="290" r:id="rId6"/>
    <p:sldId id="396" r:id="rId7"/>
    <p:sldId id="341" r:id="rId8"/>
    <p:sldId id="363" r:id="rId9"/>
    <p:sldId id="417" r:id="rId10"/>
    <p:sldId id="364" r:id="rId11"/>
    <p:sldId id="365" r:id="rId12"/>
    <p:sldId id="366" r:id="rId13"/>
    <p:sldId id="418" r:id="rId14"/>
    <p:sldId id="398" r:id="rId15"/>
    <p:sldId id="367" r:id="rId16"/>
    <p:sldId id="368" r:id="rId17"/>
    <p:sldId id="369" r:id="rId18"/>
    <p:sldId id="419" r:id="rId19"/>
    <p:sldId id="370" r:id="rId20"/>
    <p:sldId id="371" r:id="rId21"/>
    <p:sldId id="373" r:id="rId22"/>
    <p:sldId id="351" r:id="rId23"/>
    <p:sldId id="350" r:id="rId24"/>
    <p:sldId id="349" r:id="rId25"/>
    <p:sldId id="347" r:id="rId26"/>
    <p:sldId id="346" r:id="rId27"/>
    <p:sldId id="345" r:id="rId28"/>
    <p:sldId id="344" r:id="rId29"/>
    <p:sldId id="343" r:id="rId30"/>
    <p:sldId id="342" r:id="rId31"/>
    <p:sldId id="352" r:id="rId32"/>
    <p:sldId id="353" r:id="rId33"/>
    <p:sldId id="354" r:id="rId34"/>
    <p:sldId id="355" r:id="rId35"/>
    <p:sldId id="356" r:id="rId36"/>
    <p:sldId id="399" r:id="rId37"/>
    <p:sldId id="357" r:id="rId38"/>
    <p:sldId id="358" r:id="rId39"/>
    <p:sldId id="420" r:id="rId40"/>
    <p:sldId id="400" r:id="rId41"/>
    <p:sldId id="359" r:id="rId42"/>
    <p:sldId id="360" r:id="rId43"/>
    <p:sldId id="421" r:id="rId44"/>
    <p:sldId id="401" r:id="rId45"/>
    <p:sldId id="374" r:id="rId46"/>
    <p:sldId id="376" r:id="rId47"/>
    <p:sldId id="377" r:id="rId48"/>
    <p:sldId id="378" r:id="rId49"/>
    <p:sldId id="422" r:id="rId50"/>
    <p:sldId id="379" r:id="rId51"/>
    <p:sldId id="380" r:id="rId52"/>
    <p:sldId id="423" r:id="rId53"/>
    <p:sldId id="402" r:id="rId54"/>
    <p:sldId id="381" r:id="rId55"/>
    <p:sldId id="382" r:id="rId56"/>
    <p:sldId id="414" r:id="rId57"/>
    <p:sldId id="424" r:id="rId58"/>
    <p:sldId id="383" r:id="rId59"/>
    <p:sldId id="425" r:id="rId60"/>
    <p:sldId id="384" r:id="rId61"/>
    <p:sldId id="361" r:id="rId62"/>
    <p:sldId id="426" r:id="rId63"/>
    <p:sldId id="362" r:id="rId64"/>
    <p:sldId id="404" r:id="rId65"/>
    <p:sldId id="385" r:id="rId66"/>
    <p:sldId id="386" r:id="rId67"/>
    <p:sldId id="427" r:id="rId68"/>
    <p:sldId id="387" r:id="rId69"/>
    <p:sldId id="388" r:id="rId70"/>
    <p:sldId id="389" r:id="rId71"/>
    <p:sldId id="390" r:id="rId72"/>
    <p:sldId id="391" r:id="rId73"/>
    <p:sldId id="392" r:id="rId74"/>
    <p:sldId id="415" r:id="rId75"/>
    <p:sldId id="393" r:id="rId76"/>
    <p:sldId id="394" r:id="rId77"/>
    <p:sldId id="288" r:id="rId78"/>
  </p:sldIdLst>
  <p:sldSz cx="9144000" cy="5143500" type="screen16x9"/>
  <p:notesSz cx="6858000" cy="9144000"/>
  <p:embeddedFontLst>
    <p:embeddedFont>
      <p:font typeface="Myriad Pro Light" panose="020B0403030403020204" pitchFamily="34" charset="0"/>
      <p:regular r:id="rId80"/>
      <p:bold r:id="rId81"/>
      <p:italic r:id="rId82"/>
      <p:boldItalic r:id="rId83"/>
    </p:embeddedFont>
  </p:embeddedFontLst>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D6F71"/>
    <a:srgbClr val="EC008C"/>
    <a:srgbClr val="00AEE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736" autoAdjust="0"/>
    <p:restoredTop sz="94660"/>
  </p:normalViewPr>
  <p:slideViewPr>
    <p:cSldViewPr>
      <p:cViewPr varScale="1">
        <p:scale>
          <a:sx n="200" d="100"/>
          <a:sy n="200" d="100"/>
        </p:scale>
        <p:origin x="798" y="150"/>
      </p:cViewPr>
      <p:guideLst>
        <p:guide orient="horz" pos="162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presProps" Target="presProps.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notesMaster" Target="notesMasters/notesMaster1.xml"/><Relationship Id="rId87" Type="http://schemas.openxmlformats.org/officeDocument/2006/relationships/tableStyles" Target="tableStyles.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font" Target="fonts/font3.fntdata"/><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font" Target="fonts/font1.fntdata"/><Relationship Id="rId85"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font" Target="fonts/font4.fntdata"/><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font" Target="fonts/font2.fntdata"/><Relationship Id="rId86"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9090"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Arial" charset="0"/>
                <a:cs typeface="Arial" charset="0"/>
              </a:defRPr>
            </a:lvl1pPr>
          </a:lstStyle>
          <a:p>
            <a:pPr>
              <a:defRPr/>
            </a:pPr>
            <a:endParaRPr lang="en-GB"/>
          </a:p>
        </p:txBody>
      </p:sp>
      <p:sp>
        <p:nvSpPr>
          <p:cNvPr id="89091"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Arial" charset="0"/>
                <a:cs typeface="Arial" charset="0"/>
              </a:defRPr>
            </a:lvl1pPr>
          </a:lstStyle>
          <a:p>
            <a:pPr>
              <a:defRPr/>
            </a:pPr>
            <a:fld id="{F346EF17-CE8B-454A-93E4-80CDF0C23311}" type="datetimeFigureOut">
              <a:rPr lang="en-GB"/>
              <a:pPr>
                <a:defRPr/>
              </a:pPr>
              <a:t>03/06/2026</a:t>
            </a:fld>
            <a:endParaRPr lang="en-GB"/>
          </a:p>
        </p:txBody>
      </p:sp>
      <p:sp>
        <p:nvSpPr>
          <p:cNvPr id="80900" name="Rectangle 4"/>
          <p:cNvSpPr>
            <a:spLocks noGrp="1" noRot="1" noChangeAspect="1" noChangeArrowheads="1" noTextEdit="1"/>
          </p:cNvSpPr>
          <p:nvPr>
            <p:ph type="sldImg" idx="2"/>
          </p:nvPr>
        </p:nvSpPr>
        <p:spPr bwMode="auto">
          <a:xfrm>
            <a:off x="381000" y="685800"/>
            <a:ext cx="6096000" cy="3429000"/>
          </a:xfrm>
          <a:prstGeom prst="rect">
            <a:avLst/>
          </a:prstGeom>
          <a:noFill/>
          <a:ln w="9525">
            <a:solidFill>
              <a:srgbClr val="000000"/>
            </a:solidFill>
            <a:miter lim="800000"/>
            <a:headEnd/>
            <a:tailEnd/>
          </a:ln>
        </p:spPr>
      </p:sp>
      <p:sp>
        <p:nvSpPr>
          <p:cNvPr id="89093"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89094"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Arial" charset="0"/>
                <a:cs typeface="Arial" charset="0"/>
              </a:defRPr>
            </a:lvl1pPr>
          </a:lstStyle>
          <a:p>
            <a:pPr>
              <a:defRPr/>
            </a:pPr>
            <a:endParaRPr lang="en-GB"/>
          </a:p>
        </p:txBody>
      </p:sp>
      <p:sp>
        <p:nvSpPr>
          <p:cNvPr id="89095"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Arial" charset="0"/>
                <a:cs typeface="Arial" charset="0"/>
              </a:defRPr>
            </a:lvl1pPr>
          </a:lstStyle>
          <a:p>
            <a:pPr>
              <a:defRPr/>
            </a:pPr>
            <a:fld id="{BC54FAA8-0308-42B3-8729-5AC85A4BFBD7}" type="slidenum">
              <a:rPr lang="en-GB"/>
              <a:pPr>
                <a:defRPr/>
              </a:pPr>
              <a:t>‹#›</a:t>
            </a:fld>
            <a:endParaRPr lang="en-GB"/>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Calibri" pitchFamily="34" charset="0"/>
        <a:ea typeface="+mn-ea"/>
        <a:cs typeface="+mn-cs"/>
      </a:defRPr>
    </a:lvl1pPr>
    <a:lvl2pPr marL="457200" algn="l" rtl="0" eaLnBrk="0" fontAlgn="base" hangingPunct="0">
      <a:spcBef>
        <a:spcPct val="30000"/>
      </a:spcBef>
      <a:spcAft>
        <a:spcPct val="0"/>
      </a:spcAft>
      <a:defRPr sz="1200" kern="1200">
        <a:solidFill>
          <a:schemeClr val="tx1"/>
        </a:solidFill>
        <a:latin typeface="Calibri" pitchFamily="34" charset="0"/>
        <a:ea typeface="+mn-ea"/>
        <a:cs typeface="+mn-cs"/>
      </a:defRPr>
    </a:lvl2pPr>
    <a:lvl3pPr marL="914400" algn="l" rtl="0" eaLnBrk="0" fontAlgn="base" hangingPunct="0">
      <a:spcBef>
        <a:spcPct val="30000"/>
      </a:spcBef>
      <a:spcAft>
        <a:spcPct val="0"/>
      </a:spcAft>
      <a:defRPr sz="1200" kern="1200">
        <a:solidFill>
          <a:schemeClr val="tx1"/>
        </a:solidFill>
        <a:latin typeface="Calibri" pitchFamily="34" charset="0"/>
        <a:ea typeface="+mn-ea"/>
        <a:cs typeface="+mn-cs"/>
      </a:defRPr>
    </a:lvl3pPr>
    <a:lvl4pPr marL="1371600" algn="l" rtl="0" eaLnBrk="0" fontAlgn="base" hangingPunct="0">
      <a:spcBef>
        <a:spcPct val="30000"/>
      </a:spcBef>
      <a:spcAft>
        <a:spcPct val="0"/>
      </a:spcAft>
      <a:defRPr sz="1200" kern="1200">
        <a:solidFill>
          <a:schemeClr val="tx1"/>
        </a:solidFill>
        <a:latin typeface="Calibri" pitchFamily="34" charset="0"/>
        <a:ea typeface="+mn-ea"/>
        <a:cs typeface="+mn-cs"/>
      </a:defRPr>
    </a:lvl4pPr>
    <a:lvl5pPr marL="1828800" algn="l" rtl="0" eaLnBrk="0" fontAlgn="base" hangingPunct="0">
      <a:spcBef>
        <a:spcPct val="30000"/>
      </a:spcBef>
      <a:spcAft>
        <a:spcPct val="0"/>
      </a:spcAft>
      <a:defRPr sz="1200" kern="1200">
        <a:solidFill>
          <a:schemeClr val="tx1"/>
        </a:solidFill>
        <a:latin typeface="Calibri"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Slide Image Placeholder 1"/>
          <p:cNvSpPr>
            <a:spLocks noGrp="1" noRot="1" noChangeAspect="1" noTextEdit="1"/>
          </p:cNvSpPr>
          <p:nvPr>
            <p:ph type="sldImg"/>
          </p:nvPr>
        </p:nvSpPr>
        <p:spPr>
          <a:ln/>
        </p:spPr>
      </p:sp>
      <p:sp>
        <p:nvSpPr>
          <p:cNvPr id="81923" name="Notes Placeholder 2"/>
          <p:cNvSpPr>
            <a:spLocks noGrp="1"/>
          </p:cNvSpPr>
          <p:nvPr>
            <p:ph type="body" idx="1"/>
          </p:nvPr>
        </p:nvSpPr>
        <p:spPr>
          <a:noFill/>
          <a:ln/>
        </p:spPr>
        <p:txBody>
          <a:bodyPr/>
          <a:lstStyle/>
          <a:p>
            <a:pPr eaLnBrk="1" hangingPunct="1">
              <a:spcBef>
                <a:spcPct val="0"/>
              </a:spcBef>
            </a:pPr>
            <a:endParaRPr lang="en-GB"/>
          </a:p>
        </p:txBody>
      </p:sp>
      <p:sp>
        <p:nvSpPr>
          <p:cNvPr id="81924" name="Slide Number Placeholder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5DA61A56-E815-486B-B8BD-E70416BCA94C}" type="slidenum">
              <a:rPr lang="en-GB" sz="1200"/>
              <a:pPr algn="r"/>
              <a:t>1</a:t>
            </a:fld>
            <a:endParaRPr lang="en-GB" sz="120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Slide Image Placeholder 1"/>
          <p:cNvSpPr>
            <a:spLocks noGrp="1" noRot="1" noChangeAspect="1" noTextEdit="1"/>
          </p:cNvSpPr>
          <p:nvPr>
            <p:ph type="sldImg"/>
          </p:nvPr>
        </p:nvSpPr>
        <p:spPr>
          <a:ln/>
        </p:spPr>
      </p:sp>
      <p:sp>
        <p:nvSpPr>
          <p:cNvPr id="82947" name="Notes Placeholder 2"/>
          <p:cNvSpPr>
            <a:spLocks noGrp="1"/>
          </p:cNvSpPr>
          <p:nvPr>
            <p:ph type="body" idx="1"/>
          </p:nvPr>
        </p:nvSpPr>
        <p:spPr>
          <a:noFill/>
          <a:ln/>
        </p:spPr>
        <p:txBody>
          <a:bodyPr/>
          <a:lstStyle/>
          <a:p>
            <a:pPr eaLnBrk="1" hangingPunct="1"/>
            <a:endParaRPr lang="en-GB"/>
          </a:p>
        </p:txBody>
      </p:sp>
      <p:sp>
        <p:nvSpPr>
          <p:cNvPr id="82948" name="Slide Number Placeholder 3"/>
          <p:cNvSpPr>
            <a:spLocks noGrp="1"/>
          </p:cNvSpPr>
          <p:nvPr>
            <p:ph type="sldNum" sz="quarter" idx="5"/>
          </p:nvPr>
        </p:nvSpPr>
        <p:spPr>
          <a:noFill/>
        </p:spPr>
        <p:txBody>
          <a:bodyPr/>
          <a:lstStyle/>
          <a:p>
            <a:fld id="{DFDFB2D5-1CFB-4EB6-9B49-C3E9D820190B}" type="slidenum">
              <a:rPr lang="en-GB" smtClean="0"/>
              <a:pPr/>
              <a:t>2</a:t>
            </a:fld>
            <a:endParaRPr lang="en-GB"/>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Slide Image Placeholder 1"/>
          <p:cNvSpPr>
            <a:spLocks noGrp="1" noRot="1" noChangeAspect="1" noTextEdit="1"/>
          </p:cNvSpPr>
          <p:nvPr>
            <p:ph type="sldImg"/>
          </p:nvPr>
        </p:nvSpPr>
        <p:spPr>
          <a:ln/>
        </p:spPr>
      </p:sp>
      <p:sp>
        <p:nvSpPr>
          <p:cNvPr id="83971" name="Notes Placeholder 2"/>
          <p:cNvSpPr>
            <a:spLocks noGrp="1"/>
          </p:cNvSpPr>
          <p:nvPr>
            <p:ph type="body" idx="1"/>
          </p:nvPr>
        </p:nvSpPr>
        <p:spPr>
          <a:noFill/>
          <a:ln/>
        </p:spPr>
        <p:txBody>
          <a:bodyPr/>
          <a:lstStyle/>
          <a:p>
            <a:pPr eaLnBrk="1" hangingPunct="1"/>
            <a:endParaRPr lang="en-GB"/>
          </a:p>
        </p:txBody>
      </p:sp>
      <p:sp>
        <p:nvSpPr>
          <p:cNvPr id="83972" name="Slide Number Placeholder 3"/>
          <p:cNvSpPr>
            <a:spLocks noGrp="1"/>
          </p:cNvSpPr>
          <p:nvPr>
            <p:ph type="sldNum" sz="quarter" idx="5"/>
          </p:nvPr>
        </p:nvSpPr>
        <p:spPr>
          <a:noFill/>
        </p:spPr>
        <p:txBody>
          <a:bodyPr/>
          <a:lstStyle/>
          <a:p>
            <a:fld id="{F04A29E7-2650-44AF-9D96-B81EB3A980A4}" type="slidenum">
              <a:rPr lang="en-GB" smtClean="0"/>
              <a:pPr/>
              <a:t>3</a:t>
            </a:fld>
            <a:endParaRPr lang="en-GB"/>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Slide Image Placeholder 1"/>
          <p:cNvSpPr>
            <a:spLocks noGrp="1" noRot="1" noChangeAspect="1" noTextEdit="1"/>
          </p:cNvSpPr>
          <p:nvPr>
            <p:ph type="sldImg"/>
          </p:nvPr>
        </p:nvSpPr>
        <p:spPr>
          <a:ln/>
        </p:spPr>
      </p:sp>
      <p:sp>
        <p:nvSpPr>
          <p:cNvPr id="84995" name="Notes Placeholder 2"/>
          <p:cNvSpPr>
            <a:spLocks noGrp="1"/>
          </p:cNvSpPr>
          <p:nvPr>
            <p:ph type="body" idx="1"/>
          </p:nvPr>
        </p:nvSpPr>
        <p:spPr>
          <a:noFill/>
          <a:ln/>
        </p:spPr>
        <p:txBody>
          <a:bodyPr/>
          <a:lstStyle/>
          <a:p>
            <a:pPr eaLnBrk="1" hangingPunct="1"/>
            <a:endParaRPr lang="en-GB"/>
          </a:p>
        </p:txBody>
      </p:sp>
      <p:sp>
        <p:nvSpPr>
          <p:cNvPr id="84996" name="Slide Number Placeholder 3"/>
          <p:cNvSpPr>
            <a:spLocks noGrp="1"/>
          </p:cNvSpPr>
          <p:nvPr>
            <p:ph type="sldNum" sz="quarter" idx="5"/>
          </p:nvPr>
        </p:nvSpPr>
        <p:spPr>
          <a:noFill/>
        </p:spPr>
        <p:txBody>
          <a:bodyPr/>
          <a:lstStyle/>
          <a:p>
            <a:fld id="{F5A3E2C3-FBDC-447D-A3BF-9C3C19D8CECA}" type="slidenum">
              <a:rPr lang="en-GB" smtClean="0"/>
              <a:pPr/>
              <a:t>4</a:t>
            </a:fld>
            <a:endParaRPr lang="en-GB"/>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Slide Image Placeholder 1"/>
          <p:cNvSpPr>
            <a:spLocks noGrp="1" noRot="1" noChangeAspect="1" noTextEdit="1"/>
          </p:cNvSpPr>
          <p:nvPr>
            <p:ph type="sldImg"/>
          </p:nvPr>
        </p:nvSpPr>
        <p:spPr>
          <a:ln/>
        </p:spPr>
      </p:sp>
      <p:sp>
        <p:nvSpPr>
          <p:cNvPr id="86019" name="Notes Placeholder 2"/>
          <p:cNvSpPr>
            <a:spLocks noGrp="1"/>
          </p:cNvSpPr>
          <p:nvPr>
            <p:ph type="body" idx="1"/>
          </p:nvPr>
        </p:nvSpPr>
        <p:spPr>
          <a:noFill/>
          <a:ln/>
        </p:spPr>
        <p:txBody>
          <a:bodyPr/>
          <a:lstStyle/>
          <a:p>
            <a:pPr eaLnBrk="1" hangingPunct="1"/>
            <a:endParaRPr lang="en-GB"/>
          </a:p>
        </p:txBody>
      </p:sp>
      <p:sp>
        <p:nvSpPr>
          <p:cNvPr id="86020" name="Slide Number Placeholder 3"/>
          <p:cNvSpPr>
            <a:spLocks noGrp="1"/>
          </p:cNvSpPr>
          <p:nvPr>
            <p:ph type="sldNum" sz="quarter" idx="5"/>
          </p:nvPr>
        </p:nvSpPr>
        <p:spPr>
          <a:noFill/>
        </p:spPr>
        <p:txBody>
          <a:bodyPr/>
          <a:lstStyle/>
          <a:p>
            <a:fld id="{B1B28C29-3411-4076-ADD5-9B5621005334}" type="slidenum">
              <a:rPr lang="en-GB" smtClean="0"/>
              <a:pPr/>
              <a:t>5</a:t>
            </a:fld>
            <a:endParaRPr lang="en-GB"/>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Slide Image Placeholder 1"/>
          <p:cNvSpPr>
            <a:spLocks noGrp="1" noRot="1" noChangeAspect="1" noTextEdit="1"/>
          </p:cNvSpPr>
          <p:nvPr>
            <p:ph type="sldImg"/>
          </p:nvPr>
        </p:nvSpPr>
        <p:spPr>
          <a:ln/>
        </p:spPr>
      </p:sp>
      <p:sp>
        <p:nvSpPr>
          <p:cNvPr id="87043" name="Notes Placeholder 2"/>
          <p:cNvSpPr>
            <a:spLocks noGrp="1"/>
          </p:cNvSpPr>
          <p:nvPr>
            <p:ph type="body" idx="1"/>
          </p:nvPr>
        </p:nvSpPr>
        <p:spPr>
          <a:noFill/>
          <a:ln/>
        </p:spPr>
        <p:txBody>
          <a:bodyPr/>
          <a:lstStyle/>
          <a:p>
            <a:pPr eaLnBrk="1" hangingPunct="1"/>
            <a:endParaRPr lang="en-GB"/>
          </a:p>
        </p:txBody>
      </p:sp>
      <p:sp>
        <p:nvSpPr>
          <p:cNvPr id="87044" name="Slide Number Placeholder 3"/>
          <p:cNvSpPr>
            <a:spLocks noGrp="1"/>
          </p:cNvSpPr>
          <p:nvPr>
            <p:ph type="sldNum" sz="quarter" idx="5"/>
          </p:nvPr>
        </p:nvSpPr>
        <p:spPr>
          <a:noFill/>
        </p:spPr>
        <p:txBody>
          <a:bodyPr/>
          <a:lstStyle/>
          <a:p>
            <a:fld id="{FC969045-B4A4-40D4-AC1B-25AF63F76F4E}" type="slidenum">
              <a:rPr lang="en-GB" smtClean="0"/>
              <a:pPr/>
              <a:t>6</a:t>
            </a:fld>
            <a:endParaRPr lang="en-GB"/>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Slide Image Placeholder 1"/>
          <p:cNvSpPr>
            <a:spLocks noGrp="1" noRot="1" noChangeAspect="1" noTextEdit="1"/>
          </p:cNvSpPr>
          <p:nvPr>
            <p:ph type="sldImg"/>
          </p:nvPr>
        </p:nvSpPr>
        <p:spPr>
          <a:ln/>
        </p:spPr>
      </p:sp>
      <p:sp>
        <p:nvSpPr>
          <p:cNvPr id="88067" name="Notes Placeholder 2"/>
          <p:cNvSpPr>
            <a:spLocks noGrp="1"/>
          </p:cNvSpPr>
          <p:nvPr>
            <p:ph type="body" idx="1"/>
          </p:nvPr>
        </p:nvSpPr>
        <p:spPr>
          <a:noFill/>
          <a:ln/>
        </p:spPr>
        <p:txBody>
          <a:bodyPr/>
          <a:lstStyle/>
          <a:p>
            <a:pPr eaLnBrk="1" hangingPunct="1"/>
            <a:endParaRPr lang="en-GB"/>
          </a:p>
        </p:txBody>
      </p:sp>
      <p:sp>
        <p:nvSpPr>
          <p:cNvPr id="88068" name="Slide Number Placeholder 3"/>
          <p:cNvSpPr>
            <a:spLocks noGrp="1"/>
          </p:cNvSpPr>
          <p:nvPr>
            <p:ph type="sldNum" sz="quarter" idx="5"/>
          </p:nvPr>
        </p:nvSpPr>
        <p:spPr>
          <a:noFill/>
        </p:spPr>
        <p:txBody>
          <a:bodyPr/>
          <a:lstStyle/>
          <a:p>
            <a:fld id="{E06E9E3C-5663-4B93-A0E1-8C9B59589197}" type="slidenum">
              <a:rPr lang="en-GB" smtClean="0"/>
              <a:pPr/>
              <a:t>7</a:t>
            </a:fld>
            <a:endParaRPr lang="en-GB"/>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Slide Image Placeholder 1"/>
          <p:cNvSpPr>
            <a:spLocks noGrp="1" noRot="1" noChangeAspect="1" noTextEdit="1"/>
          </p:cNvSpPr>
          <p:nvPr>
            <p:ph type="sldImg"/>
          </p:nvPr>
        </p:nvSpPr>
        <p:spPr>
          <a:ln/>
        </p:spPr>
      </p:sp>
      <p:sp>
        <p:nvSpPr>
          <p:cNvPr id="89091" name="Notes Placeholder 2"/>
          <p:cNvSpPr>
            <a:spLocks noGrp="1"/>
          </p:cNvSpPr>
          <p:nvPr>
            <p:ph type="body" idx="1"/>
          </p:nvPr>
        </p:nvSpPr>
        <p:spPr>
          <a:noFill/>
          <a:ln/>
        </p:spPr>
        <p:txBody>
          <a:bodyPr/>
          <a:lstStyle/>
          <a:p>
            <a:pPr eaLnBrk="1" hangingPunct="1"/>
            <a:endParaRPr lang="en-GB"/>
          </a:p>
        </p:txBody>
      </p:sp>
      <p:sp>
        <p:nvSpPr>
          <p:cNvPr id="89092" name="Slide Number Placeholder 3"/>
          <p:cNvSpPr>
            <a:spLocks noGrp="1"/>
          </p:cNvSpPr>
          <p:nvPr>
            <p:ph type="sldNum" sz="quarter" idx="5"/>
          </p:nvPr>
        </p:nvSpPr>
        <p:spPr>
          <a:noFill/>
        </p:spPr>
        <p:txBody>
          <a:bodyPr/>
          <a:lstStyle/>
          <a:p>
            <a:fld id="{800CAC9E-13AE-40DF-B910-2985F4ED83FF}" type="slidenum">
              <a:rPr lang="en-GB" smtClean="0"/>
              <a:pPr/>
              <a:t>8</a:t>
            </a:fld>
            <a:endParaRPr lang="en-GB"/>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Slide Image Placeholder 1"/>
          <p:cNvSpPr>
            <a:spLocks noGrp="1" noRot="1" noChangeAspect="1" noTextEdit="1"/>
          </p:cNvSpPr>
          <p:nvPr>
            <p:ph type="sldImg"/>
          </p:nvPr>
        </p:nvSpPr>
        <p:spPr>
          <a:ln/>
        </p:spPr>
      </p:sp>
      <p:sp>
        <p:nvSpPr>
          <p:cNvPr id="90115" name="Notes Placeholder 2"/>
          <p:cNvSpPr>
            <a:spLocks noGrp="1"/>
          </p:cNvSpPr>
          <p:nvPr>
            <p:ph type="body" idx="1"/>
          </p:nvPr>
        </p:nvSpPr>
        <p:spPr>
          <a:noFill/>
          <a:ln/>
        </p:spPr>
        <p:txBody>
          <a:bodyPr/>
          <a:lstStyle/>
          <a:p>
            <a:endParaRPr lang="ro-RO"/>
          </a:p>
        </p:txBody>
      </p:sp>
      <p:sp>
        <p:nvSpPr>
          <p:cNvPr id="90116" name="Slide Number Placeholder 3"/>
          <p:cNvSpPr>
            <a:spLocks noGrp="1"/>
          </p:cNvSpPr>
          <p:nvPr>
            <p:ph type="sldNum" sz="quarter" idx="5"/>
          </p:nvPr>
        </p:nvSpPr>
        <p:spPr>
          <a:noFill/>
        </p:spPr>
        <p:txBody>
          <a:bodyPr/>
          <a:lstStyle/>
          <a:p>
            <a:fld id="{B6C4F6E5-ED61-4373-A24B-2FCBA9E2C72F}" type="slidenum">
              <a:rPr lang="en-GB" smtClean="0"/>
              <a:pPr/>
              <a:t>9</a:t>
            </a:fld>
            <a:endParaRPr lang="en-GB"/>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Slide Image Placeholder 1"/>
          <p:cNvSpPr>
            <a:spLocks noGrp="1" noRot="1" noChangeAspect="1" noTextEdit="1"/>
          </p:cNvSpPr>
          <p:nvPr>
            <p:ph type="sldImg"/>
          </p:nvPr>
        </p:nvSpPr>
        <p:spPr>
          <a:ln/>
        </p:spPr>
      </p:sp>
      <p:sp>
        <p:nvSpPr>
          <p:cNvPr id="91139" name="Notes Placeholder 2"/>
          <p:cNvSpPr>
            <a:spLocks noGrp="1"/>
          </p:cNvSpPr>
          <p:nvPr>
            <p:ph type="body" idx="1"/>
          </p:nvPr>
        </p:nvSpPr>
        <p:spPr>
          <a:noFill/>
          <a:ln/>
        </p:spPr>
        <p:txBody>
          <a:bodyPr/>
          <a:lstStyle/>
          <a:p>
            <a:pPr eaLnBrk="1" hangingPunct="1"/>
            <a:endParaRPr lang="en-GB"/>
          </a:p>
        </p:txBody>
      </p:sp>
      <p:sp>
        <p:nvSpPr>
          <p:cNvPr id="91140" name="Slide Number Placeholder 3"/>
          <p:cNvSpPr>
            <a:spLocks noGrp="1"/>
          </p:cNvSpPr>
          <p:nvPr>
            <p:ph type="sldNum" sz="quarter" idx="5"/>
          </p:nvPr>
        </p:nvSpPr>
        <p:spPr>
          <a:noFill/>
        </p:spPr>
        <p:txBody>
          <a:bodyPr/>
          <a:lstStyle/>
          <a:p>
            <a:fld id="{4E0802A8-B395-4BF8-A951-371D75218A3A}" type="slidenum">
              <a:rPr lang="en-GB" smtClean="0"/>
              <a:pPr/>
              <a:t>10</a:t>
            </a:fld>
            <a:endParaRPr lang="en-GB"/>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Slide Image Placeholder 1"/>
          <p:cNvSpPr>
            <a:spLocks noGrp="1" noRot="1" noChangeAspect="1" noTextEdit="1"/>
          </p:cNvSpPr>
          <p:nvPr>
            <p:ph type="sldImg"/>
          </p:nvPr>
        </p:nvSpPr>
        <p:spPr>
          <a:ln/>
        </p:spPr>
      </p:sp>
      <p:sp>
        <p:nvSpPr>
          <p:cNvPr id="92163" name="Notes Placeholder 2"/>
          <p:cNvSpPr>
            <a:spLocks noGrp="1"/>
          </p:cNvSpPr>
          <p:nvPr>
            <p:ph type="body" idx="1"/>
          </p:nvPr>
        </p:nvSpPr>
        <p:spPr>
          <a:noFill/>
          <a:ln/>
        </p:spPr>
        <p:txBody>
          <a:bodyPr/>
          <a:lstStyle/>
          <a:p>
            <a:pPr eaLnBrk="1" hangingPunct="1"/>
            <a:endParaRPr lang="en-GB"/>
          </a:p>
        </p:txBody>
      </p:sp>
      <p:sp>
        <p:nvSpPr>
          <p:cNvPr id="92164" name="Slide Number Placeholder 3"/>
          <p:cNvSpPr>
            <a:spLocks noGrp="1"/>
          </p:cNvSpPr>
          <p:nvPr>
            <p:ph type="sldNum" sz="quarter" idx="5"/>
          </p:nvPr>
        </p:nvSpPr>
        <p:spPr>
          <a:noFill/>
        </p:spPr>
        <p:txBody>
          <a:bodyPr/>
          <a:lstStyle/>
          <a:p>
            <a:fld id="{CCEABB3B-88C3-4764-9782-065352D8DE3A}" type="slidenum">
              <a:rPr lang="en-GB" smtClean="0"/>
              <a:pPr/>
              <a:t>11</a:t>
            </a:fld>
            <a:endParaRPr lang="en-GB"/>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Slide Image Placeholder 1"/>
          <p:cNvSpPr>
            <a:spLocks noGrp="1" noRot="1" noChangeAspect="1" noTextEdit="1"/>
          </p:cNvSpPr>
          <p:nvPr>
            <p:ph type="sldImg"/>
          </p:nvPr>
        </p:nvSpPr>
        <p:spPr>
          <a:ln/>
        </p:spPr>
      </p:sp>
      <p:sp>
        <p:nvSpPr>
          <p:cNvPr id="93187" name="Notes Placeholder 2"/>
          <p:cNvSpPr>
            <a:spLocks noGrp="1"/>
          </p:cNvSpPr>
          <p:nvPr>
            <p:ph type="body" idx="1"/>
          </p:nvPr>
        </p:nvSpPr>
        <p:spPr>
          <a:noFill/>
          <a:ln/>
        </p:spPr>
        <p:txBody>
          <a:bodyPr/>
          <a:lstStyle/>
          <a:p>
            <a:pPr eaLnBrk="1" hangingPunct="1"/>
            <a:endParaRPr lang="en-GB"/>
          </a:p>
        </p:txBody>
      </p:sp>
      <p:sp>
        <p:nvSpPr>
          <p:cNvPr id="93188" name="Slide Number Placeholder 3"/>
          <p:cNvSpPr>
            <a:spLocks noGrp="1"/>
          </p:cNvSpPr>
          <p:nvPr>
            <p:ph type="sldNum" sz="quarter" idx="5"/>
          </p:nvPr>
        </p:nvSpPr>
        <p:spPr>
          <a:noFill/>
        </p:spPr>
        <p:txBody>
          <a:bodyPr/>
          <a:lstStyle/>
          <a:p>
            <a:fld id="{AF2EBB1C-5A70-4B34-A895-2285CB0C183F}" type="slidenum">
              <a:rPr lang="en-GB" smtClean="0"/>
              <a:pPr/>
              <a:t>12</a:t>
            </a:fld>
            <a:endParaRPr lang="en-GB"/>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Slide Image Placeholder 1"/>
          <p:cNvSpPr>
            <a:spLocks noGrp="1" noRot="1" noChangeAspect="1" noTextEdit="1"/>
          </p:cNvSpPr>
          <p:nvPr>
            <p:ph type="sldImg"/>
          </p:nvPr>
        </p:nvSpPr>
        <p:spPr>
          <a:ln/>
        </p:spPr>
      </p:sp>
      <p:sp>
        <p:nvSpPr>
          <p:cNvPr id="94211" name="Notes Placeholder 2"/>
          <p:cNvSpPr>
            <a:spLocks noGrp="1"/>
          </p:cNvSpPr>
          <p:nvPr>
            <p:ph type="body" idx="1"/>
          </p:nvPr>
        </p:nvSpPr>
        <p:spPr>
          <a:noFill/>
          <a:ln/>
        </p:spPr>
        <p:txBody>
          <a:bodyPr/>
          <a:lstStyle/>
          <a:p>
            <a:endParaRPr lang="ro-RO"/>
          </a:p>
        </p:txBody>
      </p:sp>
      <p:sp>
        <p:nvSpPr>
          <p:cNvPr id="94212" name="Slide Number Placeholder 3"/>
          <p:cNvSpPr>
            <a:spLocks noGrp="1"/>
          </p:cNvSpPr>
          <p:nvPr>
            <p:ph type="sldNum" sz="quarter" idx="5"/>
          </p:nvPr>
        </p:nvSpPr>
        <p:spPr>
          <a:noFill/>
        </p:spPr>
        <p:txBody>
          <a:bodyPr/>
          <a:lstStyle/>
          <a:p>
            <a:fld id="{360CC1B7-7072-466E-8E44-858A61D0B84B}" type="slidenum">
              <a:rPr lang="en-GB" smtClean="0"/>
              <a:pPr/>
              <a:t>13</a:t>
            </a:fld>
            <a:endParaRPr lang="en-GB"/>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Slide Image Placeholder 1"/>
          <p:cNvSpPr>
            <a:spLocks noGrp="1" noRot="1" noChangeAspect="1" noTextEdit="1"/>
          </p:cNvSpPr>
          <p:nvPr>
            <p:ph type="sldImg"/>
          </p:nvPr>
        </p:nvSpPr>
        <p:spPr>
          <a:ln/>
        </p:spPr>
      </p:sp>
      <p:sp>
        <p:nvSpPr>
          <p:cNvPr id="95235" name="Notes Placeholder 2"/>
          <p:cNvSpPr>
            <a:spLocks noGrp="1"/>
          </p:cNvSpPr>
          <p:nvPr>
            <p:ph type="body" idx="1"/>
          </p:nvPr>
        </p:nvSpPr>
        <p:spPr>
          <a:noFill/>
          <a:ln/>
        </p:spPr>
        <p:txBody>
          <a:bodyPr/>
          <a:lstStyle/>
          <a:p>
            <a:pPr eaLnBrk="1" hangingPunct="1"/>
            <a:endParaRPr lang="en-GB"/>
          </a:p>
        </p:txBody>
      </p:sp>
      <p:sp>
        <p:nvSpPr>
          <p:cNvPr id="95236" name="Slide Number Placeholder 3"/>
          <p:cNvSpPr>
            <a:spLocks noGrp="1"/>
          </p:cNvSpPr>
          <p:nvPr>
            <p:ph type="sldNum" sz="quarter" idx="5"/>
          </p:nvPr>
        </p:nvSpPr>
        <p:spPr>
          <a:noFill/>
        </p:spPr>
        <p:txBody>
          <a:bodyPr/>
          <a:lstStyle/>
          <a:p>
            <a:fld id="{A9829569-75BE-4FBD-88CF-EFF23520D814}" type="slidenum">
              <a:rPr lang="en-GB" smtClean="0"/>
              <a:pPr/>
              <a:t>14</a:t>
            </a:fld>
            <a:endParaRPr lang="en-GB"/>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Slide Image Placeholder 1"/>
          <p:cNvSpPr>
            <a:spLocks noGrp="1" noRot="1" noChangeAspect="1" noTextEdit="1"/>
          </p:cNvSpPr>
          <p:nvPr>
            <p:ph type="sldImg"/>
          </p:nvPr>
        </p:nvSpPr>
        <p:spPr>
          <a:ln/>
        </p:spPr>
      </p:sp>
      <p:sp>
        <p:nvSpPr>
          <p:cNvPr id="96259" name="Notes Placeholder 2"/>
          <p:cNvSpPr>
            <a:spLocks noGrp="1"/>
          </p:cNvSpPr>
          <p:nvPr>
            <p:ph type="body" idx="1"/>
          </p:nvPr>
        </p:nvSpPr>
        <p:spPr>
          <a:noFill/>
          <a:ln/>
        </p:spPr>
        <p:txBody>
          <a:bodyPr/>
          <a:lstStyle/>
          <a:p>
            <a:pPr eaLnBrk="1" hangingPunct="1"/>
            <a:endParaRPr lang="en-GB"/>
          </a:p>
        </p:txBody>
      </p:sp>
      <p:sp>
        <p:nvSpPr>
          <p:cNvPr id="96260" name="Slide Number Placeholder 3"/>
          <p:cNvSpPr>
            <a:spLocks noGrp="1"/>
          </p:cNvSpPr>
          <p:nvPr>
            <p:ph type="sldNum" sz="quarter" idx="5"/>
          </p:nvPr>
        </p:nvSpPr>
        <p:spPr>
          <a:noFill/>
        </p:spPr>
        <p:txBody>
          <a:bodyPr/>
          <a:lstStyle/>
          <a:p>
            <a:fld id="{56376F70-C533-48D2-A617-432B99CD1705}" type="slidenum">
              <a:rPr lang="en-GB" smtClean="0"/>
              <a:pPr/>
              <a:t>15</a:t>
            </a:fld>
            <a:endParaRPr lang="en-GB"/>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Slide Image Placeholder 1"/>
          <p:cNvSpPr>
            <a:spLocks noGrp="1" noRot="1" noChangeAspect="1" noTextEdit="1"/>
          </p:cNvSpPr>
          <p:nvPr>
            <p:ph type="sldImg"/>
          </p:nvPr>
        </p:nvSpPr>
        <p:spPr>
          <a:ln/>
        </p:spPr>
      </p:sp>
      <p:sp>
        <p:nvSpPr>
          <p:cNvPr id="97283" name="Notes Placeholder 2"/>
          <p:cNvSpPr>
            <a:spLocks noGrp="1"/>
          </p:cNvSpPr>
          <p:nvPr>
            <p:ph type="body" idx="1"/>
          </p:nvPr>
        </p:nvSpPr>
        <p:spPr>
          <a:noFill/>
          <a:ln/>
        </p:spPr>
        <p:txBody>
          <a:bodyPr/>
          <a:lstStyle/>
          <a:p>
            <a:pPr eaLnBrk="1" hangingPunct="1"/>
            <a:endParaRPr lang="en-GB"/>
          </a:p>
        </p:txBody>
      </p:sp>
      <p:sp>
        <p:nvSpPr>
          <p:cNvPr id="97284" name="Slide Number Placeholder 3"/>
          <p:cNvSpPr>
            <a:spLocks noGrp="1"/>
          </p:cNvSpPr>
          <p:nvPr>
            <p:ph type="sldNum" sz="quarter" idx="5"/>
          </p:nvPr>
        </p:nvSpPr>
        <p:spPr>
          <a:noFill/>
        </p:spPr>
        <p:txBody>
          <a:bodyPr/>
          <a:lstStyle/>
          <a:p>
            <a:fld id="{046032DF-7901-46B4-8191-BC28F0676FFB}" type="slidenum">
              <a:rPr lang="en-GB" smtClean="0"/>
              <a:pPr/>
              <a:t>16</a:t>
            </a:fld>
            <a:endParaRPr lang="en-GB"/>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Slide Image Placeholder 1"/>
          <p:cNvSpPr>
            <a:spLocks noGrp="1" noRot="1" noChangeAspect="1" noTextEdit="1"/>
          </p:cNvSpPr>
          <p:nvPr>
            <p:ph type="sldImg"/>
          </p:nvPr>
        </p:nvSpPr>
        <p:spPr>
          <a:ln/>
        </p:spPr>
      </p:sp>
      <p:sp>
        <p:nvSpPr>
          <p:cNvPr id="98307" name="Notes Placeholder 2"/>
          <p:cNvSpPr>
            <a:spLocks noGrp="1"/>
          </p:cNvSpPr>
          <p:nvPr>
            <p:ph type="body" idx="1"/>
          </p:nvPr>
        </p:nvSpPr>
        <p:spPr>
          <a:noFill/>
          <a:ln/>
        </p:spPr>
        <p:txBody>
          <a:bodyPr/>
          <a:lstStyle/>
          <a:p>
            <a:pPr eaLnBrk="1" hangingPunct="1"/>
            <a:endParaRPr lang="en-GB"/>
          </a:p>
        </p:txBody>
      </p:sp>
      <p:sp>
        <p:nvSpPr>
          <p:cNvPr id="98308" name="Slide Number Placeholder 3"/>
          <p:cNvSpPr>
            <a:spLocks noGrp="1"/>
          </p:cNvSpPr>
          <p:nvPr>
            <p:ph type="sldNum" sz="quarter" idx="5"/>
          </p:nvPr>
        </p:nvSpPr>
        <p:spPr>
          <a:noFill/>
        </p:spPr>
        <p:txBody>
          <a:bodyPr/>
          <a:lstStyle/>
          <a:p>
            <a:fld id="{8EB961E6-CC17-42BB-A698-C14F93A2590D}" type="slidenum">
              <a:rPr lang="en-GB" smtClean="0"/>
              <a:pPr/>
              <a:t>17</a:t>
            </a:fld>
            <a:endParaRPr lang="en-GB"/>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Slide Image Placeholder 1"/>
          <p:cNvSpPr>
            <a:spLocks noGrp="1" noRot="1" noChangeAspect="1" noTextEdit="1"/>
          </p:cNvSpPr>
          <p:nvPr>
            <p:ph type="sldImg"/>
          </p:nvPr>
        </p:nvSpPr>
        <p:spPr>
          <a:ln/>
        </p:spPr>
      </p:sp>
      <p:sp>
        <p:nvSpPr>
          <p:cNvPr id="99331" name="Notes Placeholder 2"/>
          <p:cNvSpPr>
            <a:spLocks noGrp="1"/>
          </p:cNvSpPr>
          <p:nvPr>
            <p:ph type="body" idx="1"/>
          </p:nvPr>
        </p:nvSpPr>
        <p:spPr>
          <a:noFill/>
          <a:ln/>
        </p:spPr>
        <p:txBody>
          <a:bodyPr/>
          <a:lstStyle/>
          <a:p>
            <a:endParaRPr lang="ro-RO"/>
          </a:p>
        </p:txBody>
      </p:sp>
      <p:sp>
        <p:nvSpPr>
          <p:cNvPr id="99332" name="Slide Number Placeholder 3"/>
          <p:cNvSpPr>
            <a:spLocks noGrp="1"/>
          </p:cNvSpPr>
          <p:nvPr>
            <p:ph type="sldNum" sz="quarter" idx="5"/>
          </p:nvPr>
        </p:nvSpPr>
        <p:spPr>
          <a:noFill/>
        </p:spPr>
        <p:txBody>
          <a:bodyPr/>
          <a:lstStyle/>
          <a:p>
            <a:fld id="{C415D980-076B-4E89-A4D7-0A022DCCD196}" type="slidenum">
              <a:rPr lang="en-GB" smtClean="0"/>
              <a:pPr/>
              <a:t>18</a:t>
            </a:fld>
            <a:endParaRPr lang="en-GB"/>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Slide Image Placeholder 1"/>
          <p:cNvSpPr>
            <a:spLocks noGrp="1" noRot="1" noChangeAspect="1" noTextEdit="1"/>
          </p:cNvSpPr>
          <p:nvPr>
            <p:ph type="sldImg"/>
          </p:nvPr>
        </p:nvSpPr>
        <p:spPr>
          <a:ln/>
        </p:spPr>
      </p:sp>
      <p:sp>
        <p:nvSpPr>
          <p:cNvPr id="100355" name="Notes Placeholder 2"/>
          <p:cNvSpPr>
            <a:spLocks noGrp="1"/>
          </p:cNvSpPr>
          <p:nvPr>
            <p:ph type="body" idx="1"/>
          </p:nvPr>
        </p:nvSpPr>
        <p:spPr>
          <a:noFill/>
          <a:ln/>
        </p:spPr>
        <p:txBody>
          <a:bodyPr/>
          <a:lstStyle/>
          <a:p>
            <a:pPr eaLnBrk="1" hangingPunct="1"/>
            <a:endParaRPr lang="en-GB"/>
          </a:p>
        </p:txBody>
      </p:sp>
      <p:sp>
        <p:nvSpPr>
          <p:cNvPr id="100356" name="Slide Number Placeholder 3"/>
          <p:cNvSpPr>
            <a:spLocks noGrp="1"/>
          </p:cNvSpPr>
          <p:nvPr>
            <p:ph type="sldNum" sz="quarter" idx="5"/>
          </p:nvPr>
        </p:nvSpPr>
        <p:spPr>
          <a:noFill/>
        </p:spPr>
        <p:txBody>
          <a:bodyPr/>
          <a:lstStyle/>
          <a:p>
            <a:fld id="{09152EC8-729E-46BA-9696-E0BFE1165DD9}" type="slidenum">
              <a:rPr lang="en-GB" smtClean="0"/>
              <a:pPr/>
              <a:t>19</a:t>
            </a:fld>
            <a:endParaRPr lang="en-GB"/>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Slide Image Placeholder 1"/>
          <p:cNvSpPr>
            <a:spLocks noGrp="1" noRot="1" noChangeAspect="1" noTextEdit="1"/>
          </p:cNvSpPr>
          <p:nvPr>
            <p:ph type="sldImg"/>
          </p:nvPr>
        </p:nvSpPr>
        <p:spPr>
          <a:ln/>
        </p:spPr>
      </p:sp>
      <p:sp>
        <p:nvSpPr>
          <p:cNvPr id="101379" name="Notes Placeholder 2"/>
          <p:cNvSpPr>
            <a:spLocks noGrp="1"/>
          </p:cNvSpPr>
          <p:nvPr>
            <p:ph type="body" idx="1"/>
          </p:nvPr>
        </p:nvSpPr>
        <p:spPr>
          <a:noFill/>
          <a:ln/>
        </p:spPr>
        <p:txBody>
          <a:bodyPr/>
          <a:lstStyle/>
          <a:p>
            <a:pPr eaLnBrk="1" hangingPunct="1"/>
            <a:endParaRPr lang="en-GB"/>
          </a:p>
        </p:txBody>
      </p:sp>
      <p:sp>
        <p:nvSpPr>
          <p:cNvPr id="101380" name="Slide Number Placeholder 3"/>
          <p:cNvSpPr>
            <a:spLocks noGrp="1"/>
          </p:cNvSpPr>
          <p:nvPr>
            <p:ph type="sldNum" sz="quarter" idx="5"/>
          </p:nvPr>
        </p:nvSpPr>
        <p:spPr>
          <a:noFill/>
        </p:spPr>
        <p:txBody>
          <a:bodyPr/>
          <a:lstStyle/>
          <a:p>
            <a:fld id="{0D91F02F-4DF4-4C76-96A3-4CD76890D47A}" type="slidenum">
              <a:rPr lang="en-GB" smtClean="0"/>
              <a:pPr/>
              <a:t>20</a:t>
            </a:fld>
            <a:endParaRPr lang="en-GB"/>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Slide Image Placeholder 1"/>
          <p:cNvSpPr>
            <a:spLocks noGrp="1" noRot="1" noChangeAspect="1" noTextEdit="1"/>
          </p:cNvSpPr>
          <p:nvPr>
            <p:ph type="sldImg"/>
          </p:nvPr>
        </p:nvSpPr>
        <p:spPr>
          <a:ln/>
        </p:spPr>
      </p:sp>
      <p:sp>
        <p:nvSpPr>
          <p:cNvPr id="102403" name="Notes Placeholder 2"/>
          <p:cNvSpPr>
            <a:spLocks noGrp="1"/>
          </p:cNvSpPr>
          <p:nvPr>
            <p:ph type="body" idx="1"/>
          </p:nvPr>
        </p:nvSpPr>
        <p:spPr>
          <a:noFill/>
          <a:ln/>
        </p:spPr>
        <p:txBody>
          <a:bodyPr/>
          <a:lstStyle/>
          <a:p>
            <a:pPr eaLnBrk="1" hangingPunct="1"/>
            <a:endParaRPr lang="en-GB"/>
          </a:p>
        </p:txBody>
      </p:sp>
      <p:sp>
        <p:nvSpPr>
          <p:cNvPr id="102404" name="Slide Number Placeholder 3"/>
          <p:cNvSpPr>
            <a:spLocks noGrp="1"/>
          </p:cNvSpPr>
          <p:nvPr>
            <p:ph type="sldNum" sz="quarter" idx="5"/>
          </p:nvPr>
        </p:nvSpPr>
        <p:spPr>
          <a:noFill/>
        </p:spPr>
        <p:txBody>
          <a:bodyPr/>
          <a:lstStyle/>
          <a:p>
            <a:fld id="{FBBC3B2C-D859-44F9-8A07-4A43D6058C38}" type="slidenum">
              <a:rPr lang="en-GB" smtClean="0"/>
              <a:pPr/>
              <a:t>21</a:t>
            </a:fld>
            <a:endParaRPr lang="en-GB"/>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Slide Image Placeholder 1"/>
          <p:cNvSpPr>
            <a:spLocks noGrp="1" noRot="1" noChangeAspect="1" noTextEdit="1"/>
          </p:cNvSpPr>
          <p:nvPr>
            <p:ph type="sldImg"/>
          </p:nvPr>
        </p:nvSpPr>
        <p:spPr>
          <a:ln/>
        </p:spPr>
      </p:sp>
      <p:sp>
        <p:nvSpPr>
          <p:cNvPr id="103427" name="Notes Placeholder 2"/>
          <p:cNvSpPr>
            <a:spLocks noGrp="1"/>
          </p:cNvSpPr>
          <p:nvPr>
            <p:ph type="body" idx="1"/>
          </p:nvPr>
        </p:nvSpPr>
        <p:spPr>
          <a:noFill/>
          <a:ln/>
        </p:spPr>
        <p:txBody>
          <a:bodyPr/>
          <a:lstStyle/>
          <a:p>
            <a:pPr eaLnBrk="1" hangingPunct="1"/>
            <a:endParaRPr lang="en-GB"/>
          </a:p>
        </p:txBody>
      </p:sp>
      <p:sp>
        <p:nvSpPr>
          <p:cNvPr id="103428" name="Slide Number Placeholder 3"/>
          <p:cNvSpPr>
            <a:spLocks noGrp="1"/>
          </p:cNvSpPr>
          <p:nvPr>
            <p:ph type="sldNum" sz="quarter" idx="5"/>
          </p:nvPr>
        </p:nvSpPr>
        <p:spPr>
          <a:noFill/>
        </p:spPr>
        <p:txBody>
          <a:bodyPr/>
          <a:lstStyle/>
          <a:p>
            <a:fld id="{0015A7D6-184E-46D2-89E1-CC6C4250E530}" type="slidenum">
              <a:rPr lang="en-GB" smtClean="0"/>
              <a:pPr/>
              <a:t>22</a:t>
            </a:fld>
            <a:endParaRPr lang="en-GB"/>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Slide Image Placeholder 1"/>
          <p:cNvSpPr>
            <a:spLocks noGrp="1" noRot="1" noChangeAspect="1" noTextEdit="1"/>
          </p:cNvSpPr>
          <p:nvPr>
            <p:ph type="sldImg"/>
          </p:nvPr>
        </p:nvSpPr>
        <p:spPr>
          <a:ln/>
        </p:spPr>
      </p:sp>
      <p:sp>
        <p:nvSpPr>
          <p:cNvPr id="104451" name="Notes Placeholder 2"/>
          <p:cNvSpPr>
            <a:spLocks noGrp="1"/>
          </p:cNvSpPr>
          <p:nvPr>
            <p:ph type="body" idx="1"/>
          </p:nvPr>
        </p:nvSpPr>
        <p:spPr>
          <a:noFill/>
          <a:ln/>
        </p:spPr>
        <p:txBody>
          <a:bodyPr/>
          <a:lstStyle/>
          <a:p>
            <a:pPr eaLnBrk="1" hangingPunct="1"/>
            <a:endParaRPr lang="en-GB"/>
          </a:p>
        </p:txBody>
      </p:sp>
      <p:sp>
        <p:nvSpPr>
          <p:cNvPr id="104452" name="Slide Number Placeholder 3"/>
          <p:cNvSpPr>
            <a:spLocks noGrp="1"/>
          </p:cNvSpPr>
          <p:nvPr>
            <p:ph type="sldNum" sz="quarter" idx="5"/>
          </p:nvPr>
        </p:nvSpPr>
        <p:spPr>
          <a:noFill/>
        </p:spPr>
        <p:txBody>
          <a:bodyPr/>
          <a:lstStyle/>
          <a:p>
            <a:fld id="{09227B68-10D7-4542-A6F5-C7151EC519BA}" type="slidenum">
              <a:rPr lang="en-GB" smtClean="0"/>
              <a:pPr/>
              <a:t>23</a:t>
            </a:fld>
            <a:endParaRPr lang="en-GB"/>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Slide Image Placeholder 1"/>
          <p:cNvSpPr>
            <a:spLocks noGrp="1" noRot="1" noChangeAspect="1" noTextEdit="1"/>
          </p:cNvSpPr>
          <p:nvPr>
            <p:ph type="sldImg"/>
          </p:nvPr>
        </p:nvSpPr>
        <p:spPr>
          <a:ln/>
        </p:spPr>
      </p:sp>
      <p:sp>
        <p:nvSpPr>
          <p:cNvPr id="105475" name="Notes Placeholder 2"/>
          <p:cNvSpPr>
            <a:spLocks noGrp="1"/>
          </p:cNvSpPr>
          <p:nvPr>
            <p:ph type="body" idx="1"/>
          </p:nvPr>
        </p:nvSpPr>
        <p:spPr>
          <a:noFill/>
          <a:ln/>
        </p:spPr>
        <p:txBody>
          <a:bodyPr/>
          <a:lstStyle/>
          <a:p>
            <a:pPr eaLnBrk="1" hangingPunct="1"/>
            <a:endParaRPr lang="en-GB"/>
          </a:p>
        </p:txBody>
      </p:sp>
      <p:sp>
        <p:nvSpPr>
          <p:cNvPr id="105476" name="Slide Number Placeholder 3"/>
          <p:cNvSpPr>
            <a:spLocks noGrp="1"/>
          </p:cNvSpPr>
          <p:nvPr>
            <p:ph type="sldNum" sz="quarter" idx="5"/>
          </p:nvPr>
        </p:nvSpPr>
        <p:spPr>
          <a:noFill/>
        </p:spPr>
        <p:txBody>
          <a:bodyPr/>
          <a:lstStyle/>
          <a:p>
            <a:fld id="{E05D3A66-EB86-4117-989D-AA05843FB872}" type="slidenum">
              <a:rPr lang="en-GB" smtClean="0"/>
              <a:pPr/>
              <a:t>24</a:t>
            </a:fld>
            <a:endParaRPr lang="en-GB"/>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Slide Image Placeholder 1"/>
          <p:cNvSpPr>
            <a:spLocks noGrp="1" noRot="1" noChangeAspect="1" noTextEdit="1"/>
          </p:cNvSpPr>
          <p:nvPr>
            <p:ph type="sldImg"/>
          </p:nvPr>
        </p:nvSpPr>
        <p:spPr>
          <a:ln/>
        </p:spPr>
      </p:sp>
      <p:sp>
        <p:nvSpPr>
          <p:cNvPr id="106499" name="Notes Placeholder 2"/>
          <p:cNvSpPr>
            <a:spLocks noGrp="1"/>
          </p:cNvSpPr>
          <p:nvPr>
            <p:ph type="body" idx="1"/>
          </p:nvPr>
        </p:nvSpPr>
        <p:spPr>
          <a:noFill/>
          <a:ln/>
        </p:spPr>
        <p:txBody>
          <a:bodyPr/>
          <a:lstStyle/>
          <a:p>
            <a:pPr eaLnBrk="1" hangingPunct="1"/>
            <a:endParaRPr lang="en-GB"/>
          </a:p>
        </p:txBody>
      </p:sp>
      <p:sp>
        <p:nvSpPr>
          <p:cNvPr id="106500" name="Slide Number Placeholder 3"/>
          <p:cNvSpPr>
            <a:spLocks noGrp="1"/>
          </p:cNvSpPr>
          <p:nvPr>
            <p:ph type="sldNum" sz="quarter" idx="5"/>
          </p:nvPr>
        </p:nvSpPr>
        <p:spPr>
          <a:noFill/>
        </p:spPr>
        <p:txBody>
          <a:bodyPr/>
          <a:lstStyle/>
          <a:p>
            <a:fld id="{035FE38E-86CA-48EC-88B7-75583D2C7499}" type="slidenum">
              <a:rPr lang="en-GB" smtClean="0"/>
              <a:pPr/>
              <a:t>25</a:t>
            </a:fld>
            <a:endParaRPr lang="en-GB"/>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Slide Image Placeholder 1"/>
          <p:cNvSpPr>
            <a:spLocks noGrp="1" noRot="1" noChangeAspect="1" noTextEdit="1"/>
          </p:cNvSpPr>
          <p:nvPr>
            <p:ph type="sldImg"/>
          </p:nvPr>
        </p:nvSpPr>
        <p:spPr>
          <a:ln/>
        </p:spPr>
      </p:sp>
      <p:sp>
        <p:nvSpPr>
          <p:cNvPr id="107523" name="Notes Placeholder 2"/>
          <p:cNvSpPr>
            <a:spLocks noGrp="1"/>
          </p:cNvSpPr>
          <p:nvPr>
            <p:ph type="body" idx="1"/>
          </p:nvPr>
        </p:nvSpPr>
        <p:spPr>
          <a:noFill/>
          <a:ln/>
        </p:spPr>
        <p:txBody>
          <a:bodyPr/>
          <a:lstStyle/>
          <a:p>
            <a:pPr eaLnBrk="1" hangingPunct="1"/>
            <a:endParaRPr lang="en-GB"/>
          </a:p>
        </p:txBody>
      </p:sp>
      <p:sp>
        <p:nvSpPr>
          <p:cNvPr id="107524" name="Slide Number Placeholder 3"/>
          <p:cNvSpPr>
            <a:spLocks noGrp="1"/>
          </p:cNvSpPr>
          <p:nvPr>
            <p:ph type="sldNum" sz="quarter" idx="5"/>
          </p:nvPr>
        </p:nvSpPr>
        <p:spPr>
          <a:noFill/>
        </p:spPr>
        <p:txBody>
          <a:bodyPr/>
          <a:lstStyle/>
          <a:p>
            <a:fld id="{F054DD8C-C1F0-4352-9425-6607F4C79369}" type="slidenum">
              <a:rPr lang="en-GB" smtClean="0"/>
              <a:pPr/>
              <a:t>26</a:t>
            </a:fld>
            <a:endParaRPr lang="en-GB"/>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Slide Image Placeholder 1"/>
          <p:cNvSpPr>
            <a:spLocks noGrp="1" noRot="1" noChangeAspect="1" noTextEdit="1"/>
          </p:cNvSpPr>
          <p:nvPr>
            <p:ph type="sldImg"/>
          </p:nvPr>
        </p:nvSpPr>
        <p:spPr>
          <a:ln/>
        </p:spPr>
      </p:sp>
      <p:sp>
        <p:nvSpPr>
          <p:cNvPr id="108547" name="Notes Placeholder 2"/>
          <p:cNvSpPr>
            <a:spLocks noGrp="1"/>
          </p:cNvSpPr>
          <p:nvPr>
            <p:ph type="body" idx="1"/>
          </p:nvPr>
        </p:nvSpPr>
        <p:spPr>
          <a:noFill/>
          <a:ln/>
        </p:spPr>
        <p:txBody>
          <a:bodyPr/>
          <a:lstStyle/>
          <a:p>
            <a:pPr eaLnBrk="1" hangingPunct="1"/>
            <a:endParaRPr lang="en-GB"/>
          </a:p>
        </p:txBody>
      </p:sp>
      <p:sp>
        <p:nvSpPr>
          <p:cNvPr id="108548" name="Slide Number Placeholder 3"/>
          <p:cNvSpPr>
            <a:spLocks noGrp="1"/>
          </p:cNvSpPr>
          <p:nvPr>
            <p:ph type="sldNum" sz="quarter" idx="5"/>
          </p:nvPr>
        </p:nvSpPr>
        <p:spPr>
          <a:noFill/>
        </p:spPr>
        <p:txBody>
          <a:bodyPr/>
          <a:lstStyle/>
          <a:p>
            <a:fld id="{2B93EA53-4F72-4646-9E66-184503416E98}" type="slidenum">
              <a:rPr lang="en-GB" smtClean="0"/>
              <a:pPr/>
              <a:t>27</a:t>
            </a:fld>
            <a:endParaRPr lang="en-GB"/>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Slide Image Placeholder 1"/>
          <p:cNvSpPr>
            <a:spLocks noGrp="1" noRot="1" noChangeAspect="1" noTextEdit="1"/>
          </p:cNvSpPr>
          <p:nvPr>
            <p:ph type="sldImg"/>
          </p:nvPr>
        </p:nvSpPr>
        <p:spPr>
          <a:ln/>
        </p:spPr>
      </p:sp>
      <p:sp>
        <p:nvSpPr>
          <p:cNvPr id="109571" name="Notes Placeholder 2"/>
          <p:cNvSpPr>
            <a:spLocks noGrp="1"/>
          </p:cNvSpPr>
          <p:nvPr>
            <p:ph type="body" idx="1"/>
          </p:nvPr>
        </p:nvSpPr>
        <p:spPr>
          <a:noFill/>
          <a:ln/>
        </p:spPr>
        <p:txBody>
          <a:bodyPr/>
          <a:lstStyle/>
          <a:p>
            <a:pPr eaLnBrk="1" hangingPunct="1"/>
            <a:endParaRPr lang="en-GB"/>
          </a:p>
        </p:txBody>
      </p:sp>
      <p:sp>
        <p:nvSpPr>
          <p:cNvPr id="109572" name="Slide Number Placeholder 3"/>
          <p:cNvSpPr>
            <a:spLocks noGrp="1"/>
          </p:cNvSpPr>
          <p:nvPr>
            <p:ph type="sldNum" sz="quarter" idx="5"/>
          </p:nvPr>
        </p:nvSpPr>
        <p:spPr>
          <a:noFill/>
        </p:spPr>
        <p:txBody>
          <a:bodyPr/>
          <a:lstStyle/>
          <a:p>
            <a:fld id="{067AC44B-62C9-453F-8700-CCB461CF65EB}" type="slidenum">
              <a:rPr lang="en-GB" smtClean="0"/>
              <a:pPr/>
              <a:t>28</a:t>
            </a:fld>
            <a:endParaRPr lang="en-GB"/>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Slide Image Placeholder 1"/>
          <p:cNvSpPr>
            <a:spLocks noGrp="1" noRot="1" noChangeAspect="1" noTextEdit="1"/>
          </p:cNvSpPr>
          <p:nvPr>
            <p:ph type="sldImg"/>
          </p:nvPr>
        </p:nvSpPr>
        <p:spPr>
          <a:ln/>
        </p:spPr>
      </p:sp>
      <p:sp>
        <p:nvSpPr>
          <p:cNvPr id="110595" name="Notes Placeholder 2"/>
          <p:cNvSpPr>
            <a:spLocks noGrp="1"/>
          </p:cNvSpPr>
          <p:nvPr>
            <p:ph type="body" idx="1"/>
          </p:nvPr>
        </p:nvSpPr>
        <p:spPr>
          <a:noFill/>
          <a:ln/>
        </p:spPr>
        <p:txBody>
          <a:bodyPr/>
          <a:lstStyle/>
          <a:p>
            <a:pPr eaLnBrk="1" hangingPunct="1"/>
            <a:endParaRPr lang="en-GB"/>
          </a:p>
        </p:txBody>
      </p:sp>
      <p:sp>
        <p:nvSpPr>
          <p:cNvPr id="110596" name="Slide Number Placeholder 3"/>
          <p:cNvSpPr>
            <a:spLocks noGrp="1"/>
          </p:cNvSpPr>
          <p:nvPr>
            <p:ph type="sldNum" sz="quarter" idx="5"/>
          </p:nvPr>
        </p:nvSpPr>
        <p:spPr>
          <a:noFill/>
        </p:spPr>
        <p:txBody>
          <a:bodyPr/>
          <a:lstStyle/>
          <a:p>
            <a:fld id="{C1859ED9-D875-4499-88F5-5442BB407F20}" type="slidenum">
              <a:rPr lang="en-GB" smtClean="0"/>
              <a:pPr/>
              <a:t>29</a:t>
            </a:fld>
            <a:endParaRPr lang="en-GB"/>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Slide Image Placeholder 1"/>
          <p:cNvSpPr>
            <a:spLocks noGrp="1" noRot="1" noChangeAspect="1" noTextEdit="1"/>
          </p:cNvSpPr>
          <p:nvPr>
            <p:ph type="sldImg"/>
          </p:nvPr>
        </p:nvSpPr>
        <p:spPr>
          <a:ln/>
        </p:spPr>
      </p:sp>
      <p:sp>
        <p:nvSpPr>
          <p:cNvPr id="111619" name="Notes Placeholder 2"/>
          <p:cNvSpPr>
            <a:spLocks noGrp="1"/>
          </p:cNvSpPr>
          <p:nvPr>
            <p:ph type="body" idx="1"/>
          </p:nvPr>
        </p:nvSpPr>
        <p:spPr>
          <a:noFill/>
          <a:ln/>
        </p:spPr>
        <p:txBody>
          <a:bodyPr/>
          <a:lstStyle/>
          <a:p>
            <a:pPr eaLnBrk="1" hangingPunct="1"/>
            <a:endParaRPr lang="en-GB"/>
          </a:p>
        </p:txBody>
      </p:sp>
      <p:sp>
        <p:nvSpPr>
          <p:cNvPr id="111620" name="Slide Number Placeholder 3"/>
          <p:cNvSpPr>
            <a:spLocks noGrp="1"/>
          </p:cNvSpPr>
          <p:nvPr>
            <p:ph type="sldNum" sz="quarter" idx="5"/>
          </p:nvPr>
        </p:nvSpPr>
        <p:spPr>
          <a:noFill/>
        </p:spPr>
        <p:txBody>
          <a:bodyPr/>
          <a:lstStyle/>
          <a:p>
            <a:fld id="{D55B1530-DD92-4308-8A94-BCCD7A567F01}" type="slidenum">
              <a:rPr lang="en-GB" smtClean="0"/>
              <a:pPr/>
              <a:t>30</a:t>
            </a:fld>
            <a:endParaRPr lang="en-GB"/>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Slide Image Placeholder 1"/>
          <p:cNvSpPr>
            <a:spLocks noGrp="1" noRot="1" noChangeAspect="1" noTextEdit="1"/>
          </p:cNvSpPr>
          <p:nvPr>
            <p:ph type="sldImg"/>
          </p:nvPr>
        </p:nvSpPr>
        <p:spPr>
          <a:ln/>
        </p:spPr>
      </p:sp>
      <p:sp>
        <p:nvSpPr>
          <p:cNvPr id="112643" name="Notes Placeholder 2"/>
          <p:cNvSpPr>
            <a:spLocks noGrp="1"/>
          </p:cNvSpPr>
          <p:nvPr>
            <p:ph type="body" idx="1"/>
          </p:nvPr>
        </p:nvSpPr>
        <p:spPr>
          <a:noFill/>
          <a:ln/>
        </p:spPr>
        <p:txBody>
          <a:bodyPr/>
          <a:lstStyle/>
          <a:p>
            <a:pPr eaLnBrk="1" hangingPunct="1"/>
            <a:endParaRPr lang="en-GB"/>
          </a:p>
        </p:txBody>
      </p:sp>
      <p:sp>
        <p:nvSpPr>
          <p:cNvPr id="112644" name="Slide Number Placeholder 3"/>
          <p:cNvSpPr>
            <a:spLocks noGrp="1"/>
          </p:cNvSpPr>
          <p:nvPr>
            <p:ph type="sldNum" sz="quarter" idx="5"/>
          </p:nvPr>
        </p:nvSpPr>
        <p:spPr>
          <a:noFill/>
        </p:spPr>
        <p:txBody>
          <a:bodyPr/>
          <a:lstStyle/>
          <a:p>
            <a:fld id="{1E0A3300-07C1-464A-A919-35B7793F0F9E}" type="slidenum">
              <a:rPr lang="en-GB" smtClean="0"/>
              <a:pPr/>
              <a:t>31</a:t>
            </a:fld>
            <a:endParaRPr lang="en-GB"/>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Slide Image Placeholder 1"/>
          <p:cNvSpPr>
            <a:spLocks noGrp="1" noRot="1" noChangeAspect="1" noTextEdit="1"/>
          </p:cNvSpPr>
          <p:nvPr>
            <p:ph type="sldImg"/>
          </p:nvPr>
        </p:nvSpPr>
        <p:spPr>
          <a:ln/>
        </p:spPr>
      </p:sp>
      <p:sp>
        <p:nvSpPr>
          <p:cNvPr id="113667" name="Notes Placeholder 2"/>
          <p:cNvSpPr>
            <a:spLocks noGrp="1"/>
          </p:cNvSpPr>
          <p:nvPr>
            <p:ph type="body" idx="1"/>
          </p:nvPr>
        </p:nvSpPr>
        <p:spPr>
          <a:noFill/>
          <a:ln/>
        </p:spPr>
        <p:txBody>
          <a:bodyPr/>
          <a:lstStyle/>
          <a:p>
            <a:pPr eaLnBrk="1" hangingPunct="1"/>
            <a:endParaRPr lang="en-GB"/>
          </a:p>
        </p:txBody>
      </p:sp>
      <p:sp>
        <p:nvSpPr>
          <p:cNvPr id="113668" name="Slide Number Placeholder 3"/>
          <p:cNvSpPr>
            <a:spLocks noGrp="1"/>
          </p:cNvSpPr>
          <p:nvPr>
            <p:ph type="sldNum" sz="quarter" idx="5"/>
          </p:nvPr>
        </p:nvSpPr>
        <p:spPr>
          <a:noFill/>
        </p:spPr>
        <p:txBody>
          <a:bodyPr/>
          <a:lstStyle/>
          <a:p>
            <a:fld id="{F879B25B-D4D7-4998-B0EC-497CC483704F}" type="slidenum">
              <a:rPr lang="en-GB" smtClean="0"/>
              <a:pPr/>
              <a:t>32</a:t>
            </a:fld>
            <a:endParaRPr lang="en-GB"/>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Slide Image Placeholder 1"/>
          <p:cNvSpPr>
            <a:spLocks noGrp="1" noRot="1" noChangeAspect="1" noTextEdit="1"/>
          </p:cNvSpPr>
          <p:nvPr>
            <p:ph type="sldImg"/>
          </p:nvPr>
        </p:nvSpPr>
        <p:spPr>
          <a:ln/>
        </p:spPr>
      </p:sp>
      <p:sp>
        <p:nvSpPr>
          <p:cNvPr id="114691" name="Notes Placeholder 2"/>
          <p:cNvSpPr>
            <a:spLocks noGrp="1"/>
          </p:cNvSpPr>
          <p:nvPr>
            <p:ph type="body" idx="1"/>
          </p:nvPr>
        </p:nvSpPr>
        <p:spPr>
          <a:noFill/>
          <a:ln/>
        </p:spPr>
        <p:txBody>
          <a:bodyPr/>
          <a:lstStyle/>
          <a:p>
            <a:pPr eaLnBrk="1" hangingPunct="1"/>
            <a:endParaRPr lang="en-GB"/>
          </a:p>
        </p:txBody>
      </p:sp>
      <p:sp>
        <p:nvSpPr>
          <p:cNvPr id="114692" name="Slide Number Placeholder 3"/>
          <p:cNvSpPr>
            <a:spLocks noGrp="1"/>
          </p:cNvSpPr>
          <p:nvPr>
            <p:ph type="sldNum" sz="quarter" idx="5"/>
          </p:nvPr>
        </p:nvSpPr>
        <p:spPr>
          <a:noFill/>
        </p:spPr>
        <p:txBody>
          <a:bodyPr/>
          <a:lstStyle/>
          <a:p>
            <a:fld id="{946E4D25-4582-4C48-B410-2149091E91F9}" type="slidenum">
              <a:rPr lang="en-GB" smtClean="0"/>
              <a:pPr/>
              <a:t>33</a:t>
            </a:fld>
            <a:endParaRPr lang="en-GB"/>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a:ln/>
        </p:spPr>
      </p:sp>
      <p:sp>
        <p:nvSpPr>
          <p:cNvPr id="115715" name="Notes Placeholder 2"/>
          <p:cNvSpPr>
            <a:spLocks noGrp="1"/>
          </p:cNvSpPr>
          <p:nvPr>
            <p:ph type="body" idx="1"/>
          </p:nvPr>
        </p:nvSpPr>
        <p:spPr>
          <a:noFill/>
          <a:ln/>
        </p:spPr>
        <p:txBody>
          <a:bodyPr/>
          <a:lstStyle/>
          <a:p>
            <a:pPr eaLnBrk="1" hangingPunct="1"/>
            <a:endParaRPr lang="en-GB"/>
          </a:p>
        </p:txBody>
      </p:sp>
      <p:sp>
        <p:nvSpPr>
          <p:cNvPr id="115716" name="Slide Number Placeholder 3"/>
          <p:cNvSpPr>
            <a:spLocks noGrp="1"/>
          </p:cNvSpPr>
          <p:nvPr>
            <p:ph type="sldNum" sz="quarter" idx="5"/>
          </p:nvPr>
        </p:nvSpPr>
        <p:spPr>
          <a:noFill/>
        </p:spPr>
        <p:txBody>
          <a:bodyPr/>
          <a:lstStyle/>
          <a:p>
            <a:fld id="{A0891CC1-B0A9-44C9-96EC-0E7EAB401B98}" type="slidenum">
              <a:rPr lang="en-GB" smtClean="0"/>
              <a:pPr/>
              <a:t>34</a:t>
            </a:fld>
            <a:endParaRPr lang="en-GB"/>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8" name="Slide Image Placeholder 1"/>
          <p:cNvSpPr>
            <a:spLocks noGrp="1" noRot="1" noChangeAspect="1" noTextEdit="1"/>
          </p:cNvSpPr>
          <p:nvPr>
            <p:ph type="sldImg"/>
          </p:nvPr>
        </p:nvSpPr>
        <p:spPr>
          <a:ln/>
        </p:spPr>
      </p:sp>
      <p:sp>
        <p:nvSpPr>
          <p:cNvPr id="116739" name="Notes Placeholder 2"/>
          <p:cNvSpPr>
            <a:spLocks noGrp="1"/>
          </p:cNvSpPr>
          <p:nvPr>
            <p:ph type="body" idx="1"/>
          </p:nvPr>
        </p:nvSpPr>
        <p:spPr>
          <a:noFill/>
          <a:ln/>
        </p:spPr>
        <p:txBody>
          <a:bodyPr/>
          <a:lstStyle/>
          <a:p>
            <a:pPr eaLnBrk="1" hangingPunct="1"/>
            <a:endParaRPr lang="en-GB"/>
          </a:p>
        </p:txBody>
      </p:sp>
      <p:sp>
        <p:nvSpPr>
          <p:cNvPr id="116740" name="Slide Number Placeholder 3"/>
          <p:cNvSpPr>
            <a:spLocks noGrp="1"/>
          </p:cNvSpPr>
          <p:nvPr>
            <p:ph type="sldNum" sz="quarter" idx="5"/>
          </p:nvPr>
        </p:nvSpPr>
        <p:spPr>
          <a:noFill/>
        </p:spPr>
        <p:txBody>
          <a:bodyPr/>
          <a:lstStyle/>
          <a:p>
            <a:fld id="{4178AA95-DDDE-42EB-B5C1-477867782412}" type="slidenum">
              <a:rPr lang="en-GB" smtClean="0"/>
              <a:pPr/>
              <a:t>35</a:t>
            </a:fld>
            <a:endParaRPr lang="en-GB"/>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Slide Image Placeholder 1"/>
          <p:cNvSpPr>
            <a:spLocks noGrp="1" noRot="1" noChangeAspect="1" noTextEdit="1"/>
          </p:cNvSpPr>
          <p:nvPr>
            <p:ph type="sldImg"/>
          </p:nvPr>
        </p:nvSpPr>
        <p:spPr>
          <a:ln/>
        </p:spPr>
      </p:sp>
      <p:sp>
        <p:nvSpPr>
          <p:cNvPr id="117763" name="Notes Placeholder 2"/>
          <p:cNvSpPr>
            <a:spLocks noGrp="1"/>
          </p:cNvSpPr>
          <p:nvPr>
            <p:ph type="body" idx="1"/>
          </p:nvPr>
        </p:nvSpPr>
        <p:spPr>
          <a:noFill/>
          <a:ln/>
        </p:spPr>
        <p:txBody>
          <a:bodyPr/>
          <a:lstStyle/>
          <a:p>
            <a:pPr eaLnBrk="1" hangingPunct="1"/>
            <a:endParaRPr lang="en-GB"/>
          </a:p>
        </p:txBody>
      </p:sp>
      <p:sp>
        <p:nvSpPr>
          <p:cNvPr id="117764" name="Slide Number Placeholder 3"/>
          <p:cNvSpPr>
            <a:spLocks noGrp="1"/>
          </p:cNvSpPr>
          <p:nvPr>
            <p:ph type="sldNum" sz="quarter" idx="5"/>
          </p:nvPr>
        </p:nvSpPr>
        <p:spPr>
          <a:noFill/>
        </p:spPr>
        <p:txBody>
          <a:bodyPr/>
          <a:lstStyle/>
          <a:p>
            <a:fld id="{6ECF3043-0E14-45CC-AF20-ACC644C95CF0}" type="slidenum">
              <a:rPr lang="en-GB" smtClean="0"/>
              <a:pPr/>
              <a:t>36</a:t>
            </a:fld>
            <a:endParaRPr lang="en-GB"/>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Slide Image Placeholder 1"/>
          <p:cNvSpPr>
            <a:spLocks noGrp="1" noRot="1" noChangeAspect="1" noTextEdit="1"/>
          </p:cNvSpPr>
          <p:nvPr>
            <p:ph type="sldImg"/>
          </p:nvPr>
        </p:nvSpPr>
        <p:spPr>
          <a:ln/>
        </p:spPr>
      </p:sp>
      <p:sp>
        <p:nvSpPr>
          <p:cNvPr id="118787" name="Notes Placeholder 2"/>
          <p:cNvSpPr>
            <a:spLocks noGrp="1"/>
          </p:cNvSpPr>
          <p:nvPr>
            <p:ph type="body" idx="1"/>
          </p:nvPr>
        </p:nvSpPr>
        <p:spPr>
          <a:noFill/>
          <a:ln/>
        </p:spPr>
        <p:txBody>
          <a:bodyPr/>
          <a:lstStyle/>
          <a:p>
            <a:pPr eaLnBrk="1" hangingPunct="1"/>
            <a:endParaRPr lang="en-GB"/>
          </a:p>
        </p:txBody>
      </p:sp>
      <p:sp>
        <p:nvSpPr>
          <p:cNvPr id="118788" name="Slide Number Placeholder 3"/>
          <p:cNvSpPr>
            <a:spLocks noGrp="1"/>
          </p:cNvSpPr>
          <p:nvPr>
            <p:ph type="sldNum" sz="quarter" idx="5"/>
          </p:nvPr>
        </p:nvSpPr>
        <p:spPr>
          <a:noFill/>
        </p:spPr>
        <p:txBody>
          <a:bodyPr/>
          <a:lstStyle/>
          <a:p>
            <a:fld id="{DD5E5132-16D7-43B7-8BA9-0BBE09FC0518}" type="slidenum">
              <a:rPr lang="en-GB" smtClean="0"/>
              <a:pPr/>
              <a:t>37</a:t>
            </a:fld>
            <a:endParaRPr lang="en-GB"/>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Slide Image Placeholder 1"/>
          <p:cNvSpPr>
            <a:spLocks noGrp="1" noRot="1" noChangeAspect="1" noTextEdit="1"/>
          </p:cNvSpPr>
          <p:nvPr>
            <p:ph type="sldImg"/>
          </p:nvPr>
        </p:nvSpPr>
        <p:spPr>
          <a:ln/>
        </p:spPr>
      </p:sp>
      <p:sp>
        <p:nvSpPr>
          <p:cNvPr id="119811" name="Notes Placeholder 2"/>
          <p:cNvSpPr>
            <a:spLocks noGrp="1"/>
          </p:cNvSpPr>
          <p:nvPr>
            <p:ph type="body" idx="1"/>
          </p:nvPr>
        </p:nvSpPr>
        <p:spPr>
          <a:noFill/>
          <a:ln/>
        </p:spPr>
        <p:txBody>
          <a:bodyPr/>
          <a:lstStyle/>
          <a:p>
            <a:pPr eaLnBrk="1" hangingPunct="1"/>
            <a:endParaRPr lang="en-GB"/>
          </a:p>
        </p:txBody>
      </p:sp>
      <p:sp>
        <p:nvSpPr>
          <p:cNvPr id="119812" name="Slide Number Placeholder 3"/>
          <p:cNvSpPr>
            <a:spLocks noGrp="1"/>
          </p:cNvSpPr>
          <p:nvPr>
            <p:ph type="sldNum" sz="quarter" idx="5"/>
          </p:nvPr>
        </p:nvSpPr>
        <p:spPr>
          <a:noFill/>
        </p:spPr>
        <p:txBody>
          <a:bodyPr/>
          <a:lstStyle/>
          <a:p>
            <a:fld id="{D7F9D6D9-687F-443E-8F3D-7242870F9FC7}" type="slidenum">
              <a:rPr lang="en-GB" smtClean="0"/>
              <a:pPr/>
              <a:t>38</a:t>
            </a:fld>
            <a:endParaRPr lang="en-GB"/>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Slide Image Placeholder 1"/>
          <p:cNvSpPr>
            <a:spLocks noGrp="1" noRot="1" noChangeAspect="1" noTextEdit="1"/>
          </p:cNvSpPr>
          <p:nvPr>
            <p:ph type="sldImg"/>
          </p:nvPr>
        </p:nvSpPr>
        <p:spPr>
          <a:ln/>
        </p:spPr>
      </p:sp>
      <p:sp>
        <p:nvSpPr>
          <p:cNvPr id="120835" name="Notes Placeholder 2"/>
          <p:cNvSpPr>
            <a:spLocks noGrp="1"/>
          </p:cNvSpPr>
          <p:nvPr>
            <p:ph type="body" idx="1"/>
          </p:nvPr>
        </p:nvSpPr>
        <p:spPr>
          <a:noFill/>
          <a:ln/>
        </p:spPr>
        <p:txBody>
          <a:bodyPr/>
          <a:lstStyle/>
          <a:p>
            <a:endParaRPr lang="ro-RO"/>
          </a:p>
        </p:txBody>
      </p:sp>
      <p:sp>
        <p:nvSpPr>
          <p:cNvPr id="120836" name="Slide Number Placeholder 3"/>
          <p:cNvSpPr>
            <a:spLocks noGrp="1"/>
          </p:cNvSpPr>
          <p:nvPr>
            <p:ph type="sldNum" sz="quarter" idx="5"/>
          </p:nvPr>
        </p:nvSpPr>
        <p:spPr>
          <a:noFill/>
        </p:spPr>
        <p:txBody>
          <a:bodyPr/>
          <a:lstStyle/>
          <a:p>
            <a:fld id="{78428411-EEA8-4B57-9E94-EFCAFE5AC493}" type="slidenum">
              <a:rPr lang="en-GB" smtClean="0"/>
              <a:pPr/>
              <a:t>39</a:t>
            </a:fld>
            <a:endParaRPr lang="en-GB"/>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8" name="Slide Image Placeholder 1"/>
          <p:cNvSpPr>
            <a:spLocks noGrp="1" noRot="1" noChangeAspect="1" noTextEdit="1"/>
          </p:cNvSpPr>
          <p:nvPr>
            <p:ph type="sldImg"/>
          </p:nvPr>
        </p:nvSpPr>
        <p:spPr>
          <a:ln/>
        </p:spPr>
      </p:sp>
      <p:sp>
        <p:nvSpPr>
          <p:cNvPr id="121859" name="Notes Placeholder 2"/>
          <p:cNvSpPr>
            <a:spLocks noGrp="1"/>
          </p:cNvSpPr>
          <p:nvPr>
            <p:ph type="body" idx="1"/>
          </p:nvPr>
        </p:nvSpPr>
        <p:spPr>
          <a:noFill/>
          <a:ln/>
        </p:spPr>
        <p:txBody>
          <a:bodyPr/>
          <a:lstStyle/>
          <a:p>
            <a:pPr eaLnBrk="1" hangingPunct="1"/>
            <a:endParaRPr lang="en-GB"/>
          </a:p>
        </p:txBody>
      </p:sp>
      <p:sp>
        <p:nvSpPr>
          <p:cNvPr id="121860" name="Slide Number Placeholder 3"/>
          <p:cNvSpPr>
            <a:spLocks noGrp="1"/>
          </p:cNvSpPr>
          <p:nvPr>
            <p:ph type="sldNum" sz="quarter" idx="5"/>
          </p:nvPr>
        </p:nvSpPr>
        <p:spPr>
          <a:noFill/>
        </p:spPr>
        <p:txBody>
          <a:bodyPr/>
          <a:lstStyle/>
          <a:p>
            <a:fld id="{93456069-4E02-43A3-BDCE-551D93BF1B4E}" type="slidenum">
              <a:rPr lang="en-GB" smtClean="0"/>
              <a:pPr/>
              <a:t>40</a:t>
            </a:fld>
            <a:endParaRPr lang="en-GB"/>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Slide Image Placeholder 1"/>
          <p:cNvSpPr>
            <a:spLocks noGrp="1" noRot="1" noChangeAspect="1" noTextEdit="1"/>
          </p:cNvSpPr>
          <p:nvPr>
            <p:ph type="sldImg"/>
          </p:nvPr>
        </p:nvSpPr>
        <p:spPr>
          <a:ln/>
        </p:spPr>
      </p:sp>
      <p:sp>
        <p:nvSpPr>
          <p:cNvPr id="122883" name="Notes Placeholder 2"/>
          <p:cNvSpPr>
            <a:spLocks noGrp="1"/>
          </p:cNvSpPr>
          <p:nvPr>
            <p:ph type="body" idx="1"/>
          </p:nvPr>
        </p:nvSpPr>
        <p:spPr>
          <a:noFill/>
          <a:ln/>
        </p:spPr>
        <p:txBody>
          <a:bodyPr/>
          <a:lstStyle/>
          <a:p>
            <a:pPr eaLnBrk="1" hangingPunct="1"/>
            <a:endParaRPr lang="en-GB"/>
          </a:p>
        </p:txBody>
      </p:sp>
      <p:sp>
        <p:nvSpPr>
          <p:cNvPr id="122884" name="Slide Number Placeholder 3"/>
          <p:cNvSpPr>
            <a:spLocks noGrp="1"/>
          </p:cNvSpPr>
          <p:nvPr>
            <p:ph type="sldNum" sz="quarter" idx="5"/>
          </p:nvPr>
        </p:nvSpPr>
        <p:spPr>
          <a:noFill/>
        </p:spPr>
        <p:txBody>
          <a:bodyPr/>
          <a:lstStyle/>
          <a:p>
            <a:fld id="{50FA39BF-ADBA-4565-ABD9-2139ABA07A37}" type="slidenum">
              <a:rPr lang="en-GB" smtClean="0"/>
              <a:pPr/>
              <a:t>41</a:t>
            </a:fld>
            <a:endParaRPr lang="en-GB"/>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6" name="Slide Image Placeholder 1"/>
          <p:cNvSpPr>
            <a:spLocks noGrp="1" noRot="1" noChangeAspect="1" noTextEdit="1"/>
          </p:cNvSpPr>
          <p:nvPr>
            <p:ph type="sldImg"/>
          </p:nvPr>
        </p:nvSpPr>
        <p:spPr>
          <a:ln/>
        </p:spPr>
      </p:sp>
      <p:sp>
        <p:nvSpPr>
          <p:cNvPr id="123907" name="Notes Placeholder 2"/>
          <p:cNvSpPr>
            <a:spLocks noGrp="1"/>
          </p:cNvSpPr>
          <p:nvPr>
            <p:ph type="body" idx="1"/>
          </p:nvPr>
        </p:nvSpPr>
        <p:spPr>
          <a:noFill/>
          <a:ln/>
        </p:spPr>
        <p:txBody>
          <a:bodyPr/>
          <a:lstStyle/>
          <a:p>
            <a:pPr eaLnBrk="1" hangingPunct="1"/>
            <a:endParaRPr lang="en-GB"/>
          </a:p>
        </p:txBody>
      </p:sp>
      <p:sp>
        <p:nvSpPr>
          <p:cNvPr id="123908" name="Slide Number Placeholder 3"/>
          <p:cNvSpPr>
            <a:spLocks noGrp="1"/>
          </p:cNvSpPr>
          <p:nvPr>
            <p:ph type="sldNum" sz="quarter" idx="5"/>
          </p:nvPr>
        </p:nvSpPr>
        <p:spPr>
          <a:noFill/>
        </p:spPr>
        <p:txBody>
          <a:bodyPr/>
          <a:lstStyle/>
          <a:p>
            <a:fld id="{6827D462-73C0-4E26-B341-AF9EFE90D812}" type="slidenum">
              <a:rPr lang="en-GB" smtClean="0"/>
              <a:pPr/>
              <a:t>42</a:t>
            </a:fld>
            <a:endParaRPr lang="en-GB"/>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0" name="Slide Image Placeholder 1"/>
          <p:cNvSpPr>
            <a:spLocks noGrp="1" noRot="1" noChangeAspect="1" noTextEdit="1"/>
          </p:cNvSpPr>
          <p:nvPr>
            <p:ph type="sldImg"/>
          </p:nvPr>
        </p:nvSpPr>
        <p:spPr>
          <a:ln/>
        </p:spPr>
      </p:sp>
      <p:sp>
        <p:nvSpPr>
          <p:cNvPr id="124931" name="Notes Placeholder 2"/>
          <p:cNvSpPr>
            <a:spLocks noGrp="1"/>
          </p:cNvSpPr>
          <p:nvPr>
            <p:ph type="body" idx="1"/>
          </p:nvPr>
        </p:nvSpPr>
        <p:spPr>
          <a:noFill/>
          <a:ln/>
        </p:spPr>
        <p:txBody>
          <a:bodyPr/>
          <a:lstStyle/>
          <a:p>
            <a:endParaRPr lang="ro-RO"/>
          </a:p>
        </p:txBody>
      </p:sp>
      <p:sp>
        <p:nvSpPr>
          <p:cNvPr id="124932" name="Slide Number Placeholder 3"/>
          <p:cNvSpPr>
            <a:spLocks noGrp="1"/>
          </p:cNvSpPr>
          <p:nvPr>
            <p:ph type="sldNum" sz="quarter" idx="5"/>
          </p:nvPr>
        </p:nvSpPr>
        <p:spPr>
          <a:noFill/>
        </p:spPr>
        <p:txBody>
          <a:bodyPr/>
          <a:lstStyle/>
          <a:p>
            <a:fld id="{0822A2B7-5E42-43C8-B6FA-3F3D8324EDC1}" type="slidenum">
              <a:rPr lang="en-GB" smtClean="0"/>
              <a:pPr/>
              <a:t>43</a:t>
            </a:fld>
            <a:endParaRPr lang="en-GB"/>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4" name="Slide Image Placeholder 1"/>
          <p:cNvSpPr>
            <a:spLocks noGrp="1" noRot="1" noChangeAspect="1" noTextEdit="1"/>
          </p:cNvSpPr>
          <p:nvPr>
            <p:ph type="sldImg"/>
          </p:nvPr>
        </p:nvSpPr>
        <p:spPr>
          <a:ln/>
        </p:spPr>
      </p:sp>
      <p:sp>
        <p:nvSpPr>
          <p:cNvPr id="125955" name="Notes Placeholder 2"/>
          <p:cNvSpPr>
            <a:spLocks noGrp="1"/>
          </p:cNvSpPr>
          <p:nvPr>
            <p:ph type="body" idx="1"/>
          </p:nvPr>
        </p:nvSpPr>
        <p:spPr>
          <a:noFill/>
          <a:ln/>
        </p:spPr>
        <p:txBody>
          <a:bodyPr/>
          <a:lstStyle/>
          <a:p>
            <a:pPr eaLnBrk="1" hangingPunct="1"/>
            <a:endParaRPr lang="en-GB"/>
          </a:p>
        </p:txBody>
      </p:sp>
      <p:sp>
        <p:nvSpPr>
          <p:cNvPr id="125956" name="Slide Number Placeholder 3"/>
          <p:cNvSpPr>
            <a:spLocks noGrp="1"/>
          </p:cNvSpPr>
          <p:nvPr>
            <p:ph type="sldNum" sz="quarter" idx="5"/>
          </p:nvPr>
        </p:nvSpPr>
        <p:spPr>
          <a:noFill/>
        </p:spPr>
        <p:txBody>
          <a:bodyPr/>
          <a:lstStyle/>
          <a:p>
            <a:fld id="{8C2F6C5E-B8CC-4404-A0C0-8E05D7DD81CF}" type="slidenum">
              <a:rPr lang="en-GB" smtClean="0"/>
              <a:pPr/>
              <a:t>44</a:t>
            </a:fld>
            <a:endParaRPr lang="en-GB"/>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Slide Image Placeholder 1"/>
          <p:cNvSpPr>
            <a:spLocks noGrp="1" noRot="1" noChangeAspect="1" noTextEdit="1"/>
          </p:cNvSpPr>
          <p:nvPr>
            <p:ph type="sldImg"/>
          </p:nvPr>
        </p:nvSpPr>
        <p:spPr>
          <a:ln/>
        </p:spPr>
      </p:sp>
      <p:sp>
        <p:nvSpPr>
          <p:cNvPr id="126979" name="Notes Placeholder 2"/>
          <p:cNvSpPr>
            <a:spLocks noGrp="1"/>
          </p:cNvSpPr>
          <p:nvPr>
            <p:ph type="body" idx="1"/>
          </p:nvPr>
        </p:nvSpPr>
        <p:spPr>
          <a:noFill/>
          <a:ln/>
        </p:spPr>
        <p:txBody>
          <a:bodyPr/>
          <a:lstStyle/>
          <a:p>
            <a:pPr eaLnBrk="1" hangingPunct="1"/>
            <a:endParaRPr lang="en-GB"/>
          </a:p>
        </p:txBody>
      </p:sp>
      <p:sp>
        <p:nvSpPr>
          <p:cNvPr id="126980" name="Slide Number Placeholder 3"/>
          <p:cNvSpPr>
            <a:spLocks noGrp="1"/>
          </p:cNvSpPr>
          <p:nvPr>
            <p:ph type="sldNum" sz="quarter" idx="5"/>
          </p:nvPr>
        </p:nvSpPr>
        <p:spPr>
          <a:noFill/>
        </p:spPr>
        <p:txBody>
          <a:bodyPr/>
          <a:lstStyle/>
          <a:p>
            <a:fld id="{F1F32791-DD53-49DC-9048-E2B2E9998C88}" type="slidenum">
              <a:rPr lang="en-GB" smtClean="0"/>
              <a:pPr/>
              <a:t>45</a:t>
            </a:fld>
            <a:endParaRPr lang="en-GB"/>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Slide Image Placeholder 1"/>
          <p:cNvSpPr>
            <a:spLocks noGrp="1" noRot="1" noChangeAspect="1" noTextEdit="1"/>
          </p:cNvSpPr>
          <p:nvPr>
            <p:ph type="sldImg"/>
          </p:nvPr>
        </p:nvSpPr>
        <p:spPr>
          <a:ln/>
        </p:spPr>
      </p:sp>
      <p:sp>
        <p:nvSpPr>
          <p:cNvPr id="128003" name="Notes Placeholder 2"/>
          <p:cNvSpPr>
            <a:spLocks noGrp="1"/>
          </p:cNvSpPr>
          <p:nvPr>
            <p:ph type="body" idx="1"/>
          </p:nvPr>
        </p:nvSpPr>
        <p:spPr>
          <a:noFill/>
          <a:ln/>
        </p:spPr>
        <p:txBody>
          <a:bodyPr/>
          <a:lstStyle/>
          <a:p>
            <a:pPr eaLnBrk="1" hangingPunct="1"/>
            <a:endParaRPr lang="en-GB"/>
          </a:p>
        </p:txBody>
      </p:sp>
      <p:sp>
        <p:nvSpPr>
          <p:cNvPr id="128004" name="Slide Number Placeholder 3"/>
          <p:cNvSpPr>
            <a:spLocks noGrp="1"/>
          </p:cNvSpPr>
          <p:nvPr>
            <p:ph type="sldNum" sz="quarter" idx="5"/>
          </p:nvPr>
        </p:nvSpPr>
        <p:spPr>
          <a:noFill/>
        </p:spPr>
        <p:txBody>
          <a:bodyPr/>
          <a:lstStyle/>
          <a:p>
            <a:fld id="{497E4FFE-FB81-4884-AD3F-BC38AF443483}" type="slidenum">
              <a:rPr lang="en-GB" smtClean="0"/>
              <a:pPr/>
              <a:t>46</a:t>
            </a:fld>
            <a:endParaRPr lang="en-GB"/>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6" name="Slide Image Placeholder 1"/>
          <p:cNvSpPr>
            <a:spLocks noGrp="1" noRot="1" noChangeAspect="1" noTextEdit="1"/>
          </p:cNvSpPr>
          <p:nvPr>
            <p:ph type="sldImg"/>
          </p:nvPr>
        </p:nvSpPr>
        <p:spPr>
          <a:ln/>
        </p:spPr>
      </p:sp>
      <p:sp>
        <p:nvSpPr>
          <p:cNvPr id="129027" name="Notes Placeholder 2"/>
          <p:cNvSpPr>
            <a:spLocks noGrp="1"/>
          </p:cNvSpPr>
          <p:nvPr>
            <p:ph type="body" idx="1"/>
          </p:nvPr>
        </p:nvSpPr>
        <p:spPr>
          <a:noFill/>
          <a:ln/>
        </p:spPr>
        <p:txBody>
          <a:bodyPr/>
          <a:lstStyle/>
          <a:p>
            <a:pPr eaLnBrk="1" hangingPunct="1"/>
            <a:endParaRPr lang="en-GB"/>
          </a:p>
        </p:txBody>
      </p:sp>
      <p:sp>
        <p:nvSpPr>
          <p:cNvPr id="129028" name="Slide Number Placeholder 3"/>
          <p:cNvSpPr>
            <a:spLocks noGrp="1"/>
          </p:cNvSpPr>
          <p:nvPr>
            <p:ph type="sldNum" sz="quarter" idx="5"/>
          </p:nvPr>
        </p:nvSpPr>
        <p:spPr>
          <a:noFill/>
        </p:spPr>
        <p:txBody>
          <a:bodyPr/>
          <a:lstStyle/>
          <a:p>
            <a:fld id="{BB3D3339-355B-47BA-BC42-965FFBF6CF60}" type="slidenum">
              <a:rPr lang="en-GB" smtClean="0"/>
              <a:pPr/>
              <a:t>47</a:t>
            </a:fld>
            <a:endParaRPr lang="en-GB"/>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0" name="Slide Image Placeholder 1"/>
          <p:cNvSpPr>
            <a:spLocks noGrp="1" noRot="1" noChangeAspect="1" noTextEdit="1"/>
          </p:cNvSpPr>
          <p:nvPr>
            <p:ph type="sldImg"/>
          </p:nvPr>
        </p:nvSpPr>
        <p:spPr>
          <a:ln/>
        </p:spPr>
      </p:sp>
      <p:sp>
        <p:nvSpPr>
          <p:cNvPr id="130051" name="Notes Placeholder 2"/>
          <p:cNvSpPr>
            <a:spLocks noGrp="1"/>
          </p:cNvSpPr>
          <p:nvPr>
            <p:ph type="body" idx="1"/>
          </p:nvPr>
        </p:nvSpPr>
        <p:spPr>
          <a:noFill/>
          <a:ln/>
        </p:spPr>
        <p:txBody>
          <a:bodyPr/>
          <a:lstStyle/>
          <a:p>
            <a:pPr eaLnBrk="1" hangingPunct="1"/>
            <a:endParaRPr lang="en-GB"/>
          </a:p>
        </p:txBody>
      </p:sp>
      <p:sp>
        <p:nvSpPr>
          <p:cNvPr id="130052" name="Slide Number Placeholder 3"/>
          <p:cNvSpPr>
            <a:spLocks noGrp="1"/>
          </p:cNvSpPr>
          <p:nvPr>
            <p:ph type="sldNum" sz="quarter" idx="5"/>
          </p:nvPr>
        </p:nvSpPr>
        <p:spPr>
          <a:noFill/>
        </p:spPr>
        <p:txBody>
          <a:bodyPr/>
          <a:lstStyle/>
          <a:p>
            <a:fld id="{3CB28BAC-AC72-4363-BA7B-377F2C3A67B4}" type="slidenum">
              <a:rPr lang="en-GB" smtClean="0"/>
              <a:pPr/>
              <a:t>48</a:t>
            </a:fld>
            <a:endParaRPr lang="en-GB"/>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4" name="Slide Image Placeholder 1"/>
          <p:cNvSpPr>
            <a:spLocks noGrp="1" noRot="1" noChangeAspect="1" noTextEdit="1"/>
          </p:cNvSpPr>
          <p:nvPr>
            <p:ph type="sldImg"/>
          </p:nvPr>
        </p:nvSpPr>
        <p:spPr>
          <a:ln/>
        </p:spPr>
      </p:sp>
      <p:sp>
        <p:nvSpPr>
          <p:cNvPr id="131075" name="Notes Placeholder 2"/>
          <p:cNvSpPr>
            <a:spLocks noGrp="1"/>
          </p:cNvSpPr>
          <p:nvPr>
            <p:ph type="body" idx="1"/>
          </p:nvPr>
        </p:nvSpPr>
        <p:spPr>
          <a:noFill/>
          <a:ln/>
        </p:spPr>
        <p:txBody>
          <a:bodyPr/>
          <a:lstStyle/>
          <a:p>
            <a:endParaRPr lang="ro-RO"/>
          </a:p>
        </p:txBody>
      </p:sp>
      <p:sp>
        <p:nvSpPr>
          <p:cNvPr id="131076" name="Slide Number Placeholder 3"/>
          <p:cNvSpPr>
            <a:spLocks noGrp="1"/>
          </p:cNvSpPr>
          <p:nvPr>
            <p:ph type="sldNum" sz="quarter" idx="5"/>
          </p:nvPr>
        </p:nvSpPr>
        <p:spPr>
          <a:noFill/>
        </p:spPr>
        <p:txBody>
          <a:bodyPr/>
          <a:lstStyle/>
          <a:p>
            <a:fld id="{B9A5C35B-BA72-48AB-86FB-4AA1CC8F720F}" type="slidenum">
              <a:rPr lang="en-GB" smtClean="0"/>
              <a:pPr/>
              <a:t>49</a:t>
            </a:fld>
            <a:endParaRPr lang="en-GB"/>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8" name="Slide Image Placeholder 1"/>
          <p:cNvSpPr>
            <a:spLocks noGrp="1" noRot="1" noChangeAspect="1" noTextEdit="1"/>
          </p:cNvSpPr>
          <p:nvPr>
            <p:ph type="sldImg"/>
          </p:nvPr>
        </p:nvSpPr>
        <p:spPr>
          <a:ln/>
        </p:spPr>
      </p:sp>
      <p:sp>
        <p:nvSpPr>
          <p:cNvPr id="132099" name="Notes Placeholder 2"/>
          <p:cNvSpPr>
            <a:spLocks noGrp="1"/>
          </p:cNvSpPr>
          <p:nvPr>
            <p:ph type="body" idx="1"/>
          </p:nvPr>
        </p:nvSpPr>
        <p:spPr>
          <a:noFill/>
          <a:ln/>
        </p:spPr>
        <p:txBody>
          <a:bodyPr/>
          <a:lstStyle/>
          <a:p>
            <a:pPr eaLnBrk="1" hangingPunct="1"/>
            <a:endParaRPr lang="en-GB"/>
          </a:p>
        </p:txBody>
      </p:sp>
      <p:sp>
        <p:nvSpPr>
          <p:cNvPr id="132100" name="Slide Number Placeholder 3"/>
          <p:cNvSpPr>
            <a:spLocks noGrp="1"/>
          </p:cNvSpPr>
          <p:nvPr>
            <p:ph type="sldNum" sz="quarter" idx="5"/>
          </p:nvPr>
        </p:nvSpPr>
        <p:spPr>
          <a:noFill/>
        </p:spPr>
        <p:txBody>
          <a:bodyPr/>
          <a:lstStyle/>
          <a:p>
            <a:fld id="{143C0651-6674-48C7-A9B3-5FC3093D6D7F}" type="slidenum">
              <a:rPr lang="en-GB" smtClean="0"/>
              <a:pPr/>
              <a:t>50</a:t>
            </a:fld>
            <a:endParaRPr lang="en-GB"/>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2" name="Slide Image Placeholder 1"/>
          <p:cNvSpPr>
            <a:spLocks noGrp="1" noRot="1" noChangeAspect="1" noTextEdit="1"/>
          </p:cNvSpPr>
          <p:nvPr>
            <p:ph type="sldImg"/>
          </p:nvPr>
        </p:nvSpPr>
        <p:spPr>
          <a:ln/>
        </p:spPr>
      </p:sp>
      <p:sp>
        <p:nvSpPr>
          <p:cNvPr id="133123" name="Notes Placeholder 2"/>
          <p:cNvSpPr>
            <a:spLocks noGrp="1"/>
          </p:cNvSpPr>
          <p:nvPr>
            <p:ph type="body" idx="1"/>
          </p:nvPr>
        </p:nvSpPr>
        <p:spPr>
          <a:noFill/>
          <a:ln/>
        </p:spPr>
        <p:txBody>
          <a:bodyPr/>
          <a:lstStyle/>
          <a:p>
            <a:pPr eaLnBrk="1" hangingPunct="1"/>
            <a:endParaRPr lang="en-GB"/>
          </a:p>
        </p:txBody>
      </p:sp>
      <p:sp>
        <p:nvSpPr>
          <p:cNvPr id="133124" name="Slide Number Placeholder 3"/>
          <p:cNvSpPr>
            <a:spLocks noGrp="1"/>
          </p:cNvSpPr>
          <p:nvPr>
            <p:ph type="sldNum" sz="quarter" idx="5"/>
          </p:nvPr>
        </p:nvSpPr>
        <p:spPr>
          <a:noFill/>
        </p:spPr>
        <p:txBody>
          <a:bodyPr/>
          <a:lstStyle/>
          <a:p>
            <a:fld id="{E9B5B1AC-402E-4165-B5A5-B6A22821CA0D}" type="slidenum">
              <a:rPr lang="en-GB" smtClean="0"/>
              <a:pPr/>
              <a:t>51</a:t>
            </a:fld>
            <a:endParaRPr lang="en-GB"/>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Slide Image Placeholder 1"/>
          <p:cNvSpPr>
            <a:spLocks noGrp="1" noRot="1" noChangeAspect="1" noTextEdit="1"/>
          </p:cNvSpPr>
          <p:nvPr>
            <p:ph type="sldImg"/>
          </p:nvPr>
        </p:nvSpPr>
        <p:spPr>
          <a:ln/>
        </p:spPr>
      </p:sp>
      <p:sp>
        <p:nvSpPr>
          <p:cNvPr id="134147" name="Notes Placeholder 2"/>
          <p:cNvSpPr>
            <a:spLocks noGrp="1"/>
          </p:cNvSpPr>
          <p:nvPr>
            <p:ph type="body" idx="1"/>
          </p:nvPr>
        </p:nvSpPr>
        <p:spPr>
          <a:noFill/>
          <a:ln/>
        </p:spPr>
        <p:txBody>
          <a:bodyPr/>
          <a:lstStyle/>
          <a:p>
            <a:endParaRPr lang="ro-RO"/>
          </a:p>
        </p:txBody>
      </p:sp>
      <p:sp>
        <p:nvSpPr>
          <p:cNvPr id="134148" name="Slide Number Placeholder 3"/>
          <p:cNvSpPr>
            <a:spLocks noGrp="1"/>
          </p:cNvSpPr>
          <p:nvPr>
            <p:ph type="sldNum" sz="quarter" idx="5"/>
          </p:nvPr>
        </p:nvSpPr>
        <p:spPr>
          <a:noFill/>
        </p:spPr>
        <p:txBody>
          <a:bodyPr/>
          <a:lstStyle/>
          <a:p>
            <a:fld id="{1DF181C8-8AF8-495B-B155-5043C2FFBDB2}" type="slidenum">
              <a:rPr lang="en-GB" smtClean="0"/>
              <a:pPr/>
              <a:t>52</a:t>
            </a:fld>
            <a:endParaRPr lang="en-GB"/>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70" name="Slide Image Placeholder 1"/>
          <p:cNvSpPr>
            <a:spLocks noGrp="1" noRot="1" noChangeAspect="1" noTextEdit="1"/>
          </p:cNvSpPr>
          <p:nvPr>
            <p:ph type="sldImg"/>
          </p:nvPr>
        </p:nvSpPr>
        <p:spPr>
          <a:ln/>
        </p:spPr>
      </p:sp>
      <p:sp>
        <p:nvSpPr>
          <p:cNvPr id="135171" name="Notes Placeholder 2"/>
          <p:cNvSpPr>
            <a:spLocks noGrp="1"/>
          </p:cNvSpPr>
          <p:nvPr>
            <p:ph type="body" idx="1"/>
          </p:nvPr>
        </p:nvSpPr>
        <p:spPr>
          <a:noFill/>
          <a:ln/>
        </p:spPr>
        <p:txBody>
          <a:bodyPr/>
          <a:lstStyle/>
          <a:p>
            <a:pPr eaLnBrk="1" hangingPunct="1"/>
            <a:endParaRPr lang="en-GB"/>
          </a:p>
        </p:txBody>
      </p:sp>
      <p:sp>
        <p:nvSpPr>
          <p:cNvPr id="135172" name="Slide Number Placeholder 3"/>
          <p:cNvSpPr>
            <a:spLocks noGrp="1"/>
          </p:cNvSpPr>
          <p:nvPr>
            <p:ph type="sldNum" sz="quarter" idx="5"/>
          </p:nvPr>
        </p:nvSpPr>
        <p:spPr>
          <a:noFill/>
        </p:spPr>
        <p:txBody>
          <a:bodyPr/>
          <a:lstStyle/>
          <a:p>
            <a:fld id="{84E5E442-6056-45FC-945F-353DBC8D789D}" type="slidenum">
              <a:rPr lang="en-GB" smtClean="0"/>
              <a:pPr/>
              <a:t>53</a:t>
            </a:fld>
            <a:endParaRPr lang="en-GB"/>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194" name="Slide Image Placeholder 1"/>
          <p:cNvSpPr>
            <a:spLocks noGrp="1" noRot="1" noChangeAspect="1" noTextEdit="1"/>
          </p:cNvSpPr>
          <p:nvPr>
            <p:ph type="sldImg"/>
          </p:nvPr>
        </p:nvSpPr>
        <p:spPr>
          <a:ln/>
        </p:spPr>
      </p:sp>
      <p:sp>
        <p:nvSpPr>
          <p:cNvPr id="136195" name="Notes Placeholder 2"/>
          <p:cNvSpPr>
            <a:spLocks noGrp="1"/>
          </p:cNvSpPr>
          <p:nvPr>
            <p:ph type="body" idx="1"/>
          </p:nvPr>
        </p:nvSpPr>
        <p:spPr>
          <a:noFill/>
          <a:ln/>
        </p:spPr>
        <p:txBody>
          <a:bodyPr/>
          <a:lstStyle/>
          <a:p>
            <a:pPr eaLnBrk="1" hangingPunct="1"/>
            <a:endParaRPr lang="en-GB"/>
          </a:p>
        </p:txBody>
      </p:sp>
      <p:sp>
        <p:nvSpPr>
          <p:cNvPr id="136196" name="Slide Number Placeholder 3"/>
          <p:cNvSpPr>
            <a:spLocks noGrp="1"/>
          </p:cNvSpPr>
          <p:nvPr>
            <p:ph type="sldNum" sz="quarter" idx="5"/>
          </p:nvPr>
        </p:nvSpPr>
        <p:spPr>
          <a:noFill/>
        </p:spPr>
        <p:txBody>
          <a:bodyPr/>
          <a:lstStyle/>
          <a:p>
            <a:fld id="{A265F5F9-323B-4AAC-BEED-43BED2F45096}" type="slidenum">
              <a:rPr lang="en-GB" smtClean="0"/>
              <a:pPr/>
              <a:t>54</a:t>
            </a:fld>
            <a:endParaRPr lang="en-GB"/>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8" name="Slide Image Placeholder 1"/>
          <p:cNvSpPr>
            <a:spLocks noGrp="1" noRot="1" noChangeAspect="1" noTextEdit="1"/>
          </p:cNvSpPr>
          <p:nvPr>
            <p:ph type="sldImg"/>
          </p:nvPr>
        </p:nvSpPr>
        <p:spPr>
          <a:ln/>
        </p:spPr>
      </p:sp>
      <p:sp>
        <p:nvSpPr>
          <p:cNvPr id="137219" name="Notes Placeholder 2"/>
          <p:cNvSpPr>
            <a:spLocks noGrp="1"/>
          </p:cNvSpPr>
          <p:nvPr>
            <p:ph type="body" idx="1"/>
          </p:nvPr>
        </p:nvSpPr>
        <p:spPr>
          <a:noFill/>
          <a:ln/>
        </p:spPr>
        <p:txBody>
          <a:bodyPr/>
          <a:lstStyle/>
          <a:p>
            <a:pPr eaLnBrk="1" hangingPunct="1"/>
            <a:endParaRPr lang="en-GB"/>
          </a:p>
        </p:txBody>
      </p:sp>
      <p:sp>
        <p:nvSpPr>
          <p:cNvPr id="137220" name="Slide Number Placeholder 3"/>
          <p:cNvSpPr>
            <a:spLocks noGrp="1"/>
          </p:cNvSpPr>
          <p:nvPr>
            <p:ph type="sldNum" sz="quarter" idx="5"/>
          </p:nvPr>
        </p:nvSpPr>
        <p:spPr>
          <a:noFill/>
        </p:spPr>
        <p:txBody>
          <a:bodyPr/>
          <a:lstStyle/>
          <a:p>
            <a:fld id="{D2858DEA-18C4-4D93-8D2F-33FA0EAC75DE}" type="slidenum">
              <a:rPr lang="en-GB" smtClean="0"/>
              <a:pPr/>
              <a:t>55</a:t>
            </a:fld>
            <a:endParaRPr lang="en-GB"/>
          </a:p>
        </p:txBody>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2" name="Slide Image Placeholder 1"/>
          <p:cNvSpPr>
            <a:spLocks noGrp="1" noRot="1" noChangeAspect="1" noTextEdit="1"/>
          </p:cNvSpPr>
          <p:nvPr>
            <p:ph type="sldImg"/>
          </p:nvPr>
        </p:nvSpPr>
        <p:spPr>
          <a:ln/>
        </p:spPr>
      </p:sp>
      <p:sp>
        <p:nvSpPr>
          <p:cNvPr id="138243" name="Notes Placeholder 2"/>
          <p:cNvSpPr>
            <a:spLocks noGrp="1"/>
          </p:cNvSpPr>
          <p:nvPr>
            <p:ph type="body" idx="1"/>
          </p:nvPr>
        </p:nvSpPr>
        <p:spPr>
          <a:noFill/>
          <a:ln/>
        </p:spPr>
        <p:txBody>
          <a:bodyPr/>
          <a:lstStyle/>
          <a:p>
            <a:pPr eaLnBrk="1" hangingPunct="1"/>
            <a:endParaRPr lang="en-GB"/>
          </a:p>
        </p:txBody>
      </p:sp>
      <p:sp>
        <p:nvSpPr>
          <p:cNvPr id="138244" name="Slide Number Placeholder 3"/>
          <p:cNvSpPr>
            <a:spLocks noGrp="1"/>
          </p:cNvSpPr>
          <p:nvPr>
            <p:ph type="sldNum" sz="quarter" idx="5"/>
          </p:nvPr>
        </p:nvSpPr>
        <p:spPr>
          <a:noFill/>
        </p:spPr>
        <p:txBody>
          <a:bodyPr/>
          <a:lstStyle/>
          <a:p>
            <a:fld id="{F2F344F8-FF1D-4C76-9293-17F1F34682B6}" type="slidenum">
              <a:rPr lang="en-GB" smtClean="0"/>
              <a:pPr/>
              <a:t>56</a:t>
            </a:fld>
            <a:endParaRPr lang="en-GB"/>
          </a:p>
        </p:txBody>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266" name="Slide Image Placeholder 1"/>
          <p:cNvSpPr>
            <a:spLocks noGrp="1" noRot="1" noChangeAspect="1" noTextEdit="1"/>
          </p:cNvSpPr>
          <p:nvPr>
            <p:ph type="sldImg"/>
          </p:nvPr>
        </p:nvSpPr>
        <p:spPr>
          <a:ln/>
        </p:spPr>
      </p:sp>
      <p:sp>
        <p:nvSpPr>
          <p:cNvPr id="139267" name="Notes Placeholder 2"/>
          <p:cNvSpPr>
            <a:spLocks noGrp="1"/>
          </p:cNvSpPr>
          <p:nvPr>
            <p:ph type="body" idx="1"/>
          </p:nvPr>
        </p:nvSpPr>
        <p:spPr>
          <a:noFill/>
          <a:ln/>
        </p:spPr>
        <p:txBody>
          <a:bodyPr/>
          <a:lstStyle/>
          <a:p>
            <a:endParaRPr lang="ro-RO"/>
          </a:p>
        </p:txBody>
      </p:sp>
      <p:sp>
        <p:nvSpPr>
          <p:cNvPr id="139268" name="Slide Number Placeholder 3"/>
          <p:cNvSpPr>
            <a:spLocks noGrp="1"/>
          </p:cNvSpPr>
          <p:nvPr>
            <p:ph type="sldNum" sz="quarter" idx="5"/>
          </p:nvPr>
        </p:nvSpPr>
        <p:spPr>
          <a:noFill/>
        </p:spPr>
        <p:txBody>
          <a:bodyPr/>
          <a:lstStyle/>
          <a:p>
            <a:fld id="{BDBB245A-CAB5-4A33-8886-83B0C3C35539}" type="slidenum">
              <a:rPr lang="en-GB" smtClean="0"/>
              <a:pPr/>
              <a:t>57</a:t>
            </a:fld>
            <a:endParaRPr lang="en-GB"/>
          </a:p>
        </p:txBody>
      </p:sp>
    </p:spTree>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90" name="Slide Image Placeholder 1"/>
          <p:cNvSpPr>
            <a:spLocks noGrp="1" noRot="1" noChangeAspect="1" noTextEdit="1"/>
          </p:cNvSpPr>
          <p:nvPr>
            <p:ph type="sldImg"/>
          </p:nvPr>
        </p:nvSpPr>
        <p:spPr>
          <a:ln/>
        </p:spPr>
      </p:sp>
      <p:sp>
        <p:nvSpPr>
          <p:cNvPr id="140291" name="Notes Placeholder 2"/>
          <p:cNvSpPr>
            <a:spLocks noGrp="1"/>
          </p:cNvSpPr>
          <p:nvPr>
            <p:ph type="body" idx="1"/>
          </p:nvPr>
        </p:nvSpPr>
        <p:spPr>
          <a:noFill/>
          <a:ln/>
        </p:spPr>
        <p:txBody>
          <a:bodyPr/>
          <a:lstStyle/>
          <a:p>
            <a:pPr eaLnBrk="1" hangingPunct="1"/>
            <a:endParaRPr lang="en-GB"/>
          </a:p>
        </p:txBody>
      </p:sp>
      <p:sp>
        <p:nvSpPr>
          <p:cNvPr id="140292" name="Slide Number Placeholder 3"/>
          <p:cNvSpPr>
            <a:spLocks noGrp="1"/>
          </p:cNvSpPr>
          <p:nvPr>
            <p:ph type="sldNum" sz="quarter" idx="5"/>
          </p:nvPr>
        </p:nvSpPr>
        <p:spPr>
          <a:noFill/>
        </p:spPr>
        <p:txBody>
          <a:bodyPr/>
          <a:lstStyle/>
          <a:p>
            <a:fld id="{3EE4A721-002D-4D78-A60D-405928ED4CD3}" type="slidenum">
              <a:rPr lang="en-GB" smtClean="0"/>
              <a:pPr/>
              <a:t>58</a:t>
            </a:fld>
            <a:endParaRPr lang="en-GB"/>
          </a:p>
        </p:txBody>
      </p:sp>
    </p:spTree>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314" name="Slide Image Placeholder 1"/>
          <p:cNvSpPr>
            <a:spLocks noGrp="1" noRot="1" noChangeAspect="1" noTextEdit="1"/>
          </p:cNvSpPr>
          <p:nvPr>
            <p:ph type="sldImg"/>
          </p:nvPr>
        </p:nvSpPr>
        <p:spPr>
          <a:ln/>
        </p:spPr>
      </p:sp>
      <p:sp>
        <p:nvSpPr>
          <p:cNvPr id="141315" name="Notes Placeholder 2"/>
          <p:cNvSpPr>
            <a:spLocks noGrp="1"/>
          </p:cNvSpPr>
          <p:nvPr>
            <p:ph type="body" idx="1"/>
          </p:nvPr>
        </p:nvSpPr>
        <p:spPr>
          <a:noFill/>
          <a:ln/>
        </p:spPr>
        <p:txBody>
          <a:bodyPr/>
          <a:lstStyle/>
          <a:p>
            <a:endParaRPr lang="ro-RO"/>
          </a:p>
        </p:txBody>
      </p:sp>
      <p:sp>
        <p:nvSpPr>
          <p:cNvPr id="141316" name="Slide Number Placeholder 3"/>
          <p:cNvSpPr>
            <a:spLocks noGrp="1"/>
          </p:cNvSpPr>
          <p:nvPr>
            <p:ph type="sldNum" sz="quarter" idx="5"/>
          </p:nvPr>
        </p:nvSpPr>
        <p:spPr>
          <a:noFill/>
        </p:spPr>
        <p:txBody>
          <a:bodyPr/>
          <a:lstStyle/>
          <a:p>
            <a:fld id="{EB4A35FF-3381-447F-ABC4-8E5E62EA076A}" type="slidenum">
              <a:rPr lang="en-GB" smtClean="0"/>
              <a:pPr/>
              <a:t>59</a:t>
            </a:fld>
            <a:endParaRPr lang="en-GB"/>
          </a:p>
        </p:txBody>
      </p:sp>
    </p:spTree>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38" name="Slide Image Placeholder 1"/>
          <p:cNvSpPr>
            <a:spLocks noGrp="1" noRot="1" noChangeAspect="1" noTextEdit="1"/>
          </p:cNvSpPr>
          <p:nvPr>
            <p:ph type="sldImg"/>
          </p:nvPr>
        </p:nvSpPr>
        <p:spPr>
          <a:ln/>
        </p:spPr>
      </p:sp>
      <p:sp>
        <p:nvSpPr>
          <p:cNvPr id="142339" name="Notes Placeholder 2"/>
          <p:cNvSpPr>
            <a:spLocks noGrp="1"/>
          </p:cNvSpPr>
          <p:nvPr>
            <p:ph type="body" idx="1"/>
          </p:nvPr>
        </p:nvSpPr>
        <p:spPr>
          <a:noFill/>
          <a:ln/>
        </p:spPr>
        <p:txBody>
          <a:bodyPr/>
          <a:lstStyle/>
          <a:p>
            <a:pPr eaLnBrk="1" hangingPunct="1"/>
            <a:endParaRPr lang="en-GB"/>
          </a:p>
        </p:txBody>
      </p:sp>
      <p:sp>
        <p:nvSpPr>
          <p:cNvPr id="142340" name="Slide Number Placeholder 3"/>
          <p:cNvSpPr>
            <a:spLocks noGrp="1"/>
          </p:cNvSpPr>
          <p:nvPr>
            <p:ph type="sldNum" sz="quarter" idx="5"/>
          </p:nvPr>
        </p:nvSpPr>
        <p:spPr>
          <a:noFill/>
        </p:spPr>
        <p:txBody>
          <a:bodyPr/>
          <a:lstStyle/>
          <a:p>
            <a:fld id="{89B6E386-9F28-431F-889B-285E6EF9DED1}" type="slidenum">
              <a:rPr lang="en-GB" smtClean="0"/>
              <a:pPr/>
              <a:t>60</a:t>
            </a:fld>
            <a:endParaRPr lang="en-GB"/>
          </a:p>
        </p:txBody>
      </p:sp>
    </p:spTree>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62" name="Slide Image Placeholder 1"/>
          <p:cNvSpPr>
            <a:spLocks noGrp="1" noRot="1" noChangeAspect="1" noTextEdit="1"/>
          </p:cNvSpPr>
          <p:nvPr>
            <p:ph type="sldImg"/>
          </p:nvPr>
        </p:nvSpPr>
        <p:spPr>
          <a:ln/>
        </p:spPr>
      </p:sp>
      <p:sp>
        <p:nvSpPr>
          <p:cNvPr id="143363" name="Notes Placeholder 2"/>
          <p:cNvSpPr>
            <a:spLocks noGrp="1"/>
          </p:cNvSpPr>
          <p:nvPr>
            <p:ph type="body" idx="1"/>
          </p:nvPr>
        </p:nvSpPr>
        <p:spPr>
          <a:noFill/>
          <a:ln/>
        </p:spPr>
        <p:txBody>
          <a:bodyPr/>
          <a:lstStyle/>
          <a:p>
            <a:pPr eaLnBrk="1" hangingPunct="1"/>
            <a:endParaRPr lang="en-GB"/>
          </a:p>
        </p:txBody>
      </p:sp>
      <p:sp>
        <p:nvSpPr>
          <p:cNvPr id="143364" name="Slide Number Placeholder 3"/>
          <p:cNvSpPr>
            <a:spLocks noGrp="1"/>
          </p:cNvSpPr>
          <p:nvPr>
            <p:ph type="sldNum" sz="quarter" idx="5"/>
          </p:nvPr>
        </p:nvSpPr>
        <p:spPr>
          <a:noFill/>
        </p:spPr>
        <p:txBody>
          <a:bodyPr/>
          <a:lstStyle/>
          <a:p>
            <a:fld id="{F41113DF-E0D3-431C-8FE2-1C24C47E4210}" type="slidenum">
              <a:rPr lang="en-GB" smtClean="0"/>
              <a:pPr/>
              <a:t>61</a:t>
            </a:fld>
            <a:endParaRPr lang="en-GB"/>
          </a:p>
        </p:txBody>
      </p:sp>
    </p:spTree>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386" name="Slide Image Placeholder 1"/>
          <p:cNvSpPr>
            <a:spLocks noGrp="1" noRot="1" noChangeAspect="1" noTextEdit="1"/>
          </p:cNvSpPr>
          <p:nvPr>
            <p:ph type="sldImg"/>
          </p:nvPr>
        </p:nvSpPr>
        <p:spPr>
          <a:ln/>
        </p:spPr>
      </p:sp>
      <p:sp>
        <p:nvSpPr>
          <p:cNvPr id="144387" name="Notes Placeholder 2"/>
          <p:cNvSpPr>
            <a:spLocks noGrp="1"/>
          </p:cNvSpPr>
          <p:nvPr>
            <p:ph type="body" idx="1"/>
          </p:nvPr>
        </p:nvSpPr>
        <p:spPr>
          <a:noFill/>
          <a:ln/>
        </p:spPr>
        <p:txBody>
          <a:bodyPr/>
          <a:lstStyle/>
          <a:p>
            <a:endParaRPr lang="ro-RO"/>
          </a:p>
        </p:txBody>
      </p:sp>
      <p:sp>
        <p:nvSpPr>
          <p:cNvPr id="144388" name="Slide Number Placeholder 3"/>
          <p:cNvSpPr>
            <a:spLocks noGrp="1"/>
          </p:cNvSpPr>
          <p:nvPr>
            <p:ph type="sldNum" sz="quarter" idx="5"/>
          </p:nvPr>
        </p:nvSpPr>
        <p:spPr>
          <a:noFill/>
        </p:spPr>
        <p:txBody>
          <a:bodyPr/>
          <a:lstStyle/>
          <a:p>
            <a:fld id="{DA0245ED-8954-4278-9DFB-6330460054DF}" type="slidenum">
              <a:rPr lang="en-GB" smtClean="0"/>
              <a:pPr/>
              <a:t>62</a:t>
            </a:fld>
            <a:endParaRPr lang="en-GB"/>
          </a:p>
        </p:txBody>
      </p:sp>
    </p:spTree>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410" name="Slide Image Placeholder 1"/>
          <p:cNvSpPr>
            <a:spLocks noGrp="1" noRot="1" noChangeAspect="1" noTextEdit="1"/>
          </p:cNvSpPr>
          <p:nvPr>
            <p:ph type="sldImg"/>
          </p:nvPr>
        </p:nvSpPr>
        <p:spPr>
          <a:ln/>
        </p:spPr>
      </p:sp>
      <p:sp>
        <p:nvSpPr>
          <p:cNvPr id="145411" name="Notes Placeholder 2"/>
          <p:cNvSpPr>
            <a:spLocks noGrp="1"/>
          </p:cNvSpPr>
          <p:nvPr>
            <p:ph type="body" idx="1"/>
          </p:nvPr>
        </p:nvSpPr>
        <p:spPr>
          <a:noFill/>
          <a:ln/>
        </p:spPr>
        <p:txBody>
          <a:bodyPr/>
          <a:lstStyle/>
          <a:p>
            <a:pPr eaLnBrk="1" hangingPunct="1"/>
            <a:endParaRPr lang="en-GB"/>
          </a:p>
        </p:txBody>
      </p:sp>
      <p:sp>
        <p:nvSpPr>
          <p:cNvPr id="145412" name="Slide Number Placeholder 3"/>
          <p:cNvSpPr>
            <a:spLocks noGrp="1"/>
          </p:cNvSpPr>
          <p:nvPr>
            <p:ph type="sldNum" sz="quarter" idx="5"/>
          </p:nvPr>
        </p:nvSpPr>
        <p:spPr>
          <a:noFill/>
        </p:spPr>
        <p:txBody>
          <a:bodyPr/>
          <a:lstStyle/>
          <a:p>
            <a:fld id="{B48DE03B-85FC-40E3-BCE0-932F9DB79C2F}" type="slidenum">
              <a:rPr lang="en-GB" smtClean="0"/>
              <a:pPr/>
              <a:t>63</a:t>
            </a:fld>
            <a:endParaRPr lang="en-GB"/>
          </a:p>
        </p:txBody>
      </p:sp>
    </p:spTree>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6434" name="Slide Image Placeholder 1"/>
          <p:cNvSpPr>
            <a:spLocks noGrp="1" noRot="1" noChangeAspect="1" noTextEdit="1"/>
          </p:cNvSpPr>
          <p:nvPr>
            <p:ph type="sldImg"/>
          </p:nvPr>
        </p:nvSpPr>
        <p:spPr>
          <a:ln/>
        </p:spPr>
      </p:sp>
      <p:sp>
        <p:nvSpPr>
          <p:cNvPr id="146435" name="Notes Placeholder 2"/>
          <p:cNvSpPr>
            <a:spLocks noGrp="1"/>
          </p:cNvSpPr>
          <p:nvPr>
            <p:ph type="body" idx="1"/>
          </p:nvPr>
        </p:nvSpPr>
        <p:spPr>
          <a:noFill/>
          <a:ln/>
        </p:spPr>
        <p:txBody>
          <a:bodyPr/>
          <a:lstStyle/>
          <a:p>
            <a:pPr eaLnBrk="1" hangingPunct="1"/>
            <a:endParaRPr lang="en-GB"/>
          </a:p>
        </p:txBody>
      </p:sp>
      <p:sp>
        <p:nvSpPr>
          <p:cNvPr id="146436" name="Slide Number Placeholder 3"/>
          <p:cNvSpPr>
            <a:spLocks noGrp="1"/>
          </p:cNvSpPr>
          <p:nvPr>
            <p:ph type="sldNum" sz="quarter" idx="5"/>
          </p:nvPr>
        </p:nvSpPr>
        <p:spPr>
          <a:noFill/>
        </p:spPr>
        <p:txBody>
          <a:bodyPr/>
          <a:lstStyle/>
          <a:p>
            <a:fld id="{6EE83240-6CAF-4D88-B0B2-2951B887E2B5}" type="slidenum">
              <a:rPr lang="en-GB" smtClean="0"/>
              <a:pPr/>
              <a:t>64</a:t>
            </a:fld>
            <a:endParaRPr lang="en-GB"/>
          </a:p>
        </p:txBody>
      </p:sp>
    </p:spTree>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458" name="Slide Image Placeholder 1"/>
          <p:cNvSpPr>
            <a:spLocks noGrp="1" noRot="1" noChangeAspect="1" noTextEdit="1"/>
          </p:cNvSpPr>
          <p:nvPr>
            <p:ph type="sldImg"/>
          </p:nvPr>
        </p:nvSpPr>
        <p:spPr>
          <a:ln/>
        </p:spPr>
      </p:sp>
      <p:sp>
        <p:nvSpPr>
          <p:cNvPr id="147459" name="Notes Placeholder 2"/>
          <p:cNvSpPr>
            <a:spLocks noGrp="1"/>
          </p:cNvSpPr>
          <p:nvPr>
            <p:ph type="body" idx="1"/>
          </p:nvPr>
        </p:nvSpPr>
        <p:spPr>
          <a:noFill/>
          <a:ln/>
        </p:spPr>
        <p:txBody>
          <a:bodyPr/>
          <a:lstStyle/>
          <a:p>
            <a:pPr eaLnBrk="1" hangingPunct="1"/>
            <a:endParaRPr lang="en-GB"/>
          </a:p>
        </p:txBody>
      </p:sp>
      <p:sp>
        <p:nvSpPr>
          <p:cNvPr id="147460" name="Slide Number Placeholder 3"/>
          <p:cNvSpPr>
            <a:spLocks noGrp="1"/>
          </p:cNvSpPr>
          <p:nvPr>
            <p:ph type="sldNum" sz="quarter" idx="5"/>
          </p:nvPr>
        </p:nvSpPr>
        <p:spPr>
          <a:noFill/>
        </p:spPr>
        <p:txBody>
          <a:bodyPr/>
          <a:lstStyle/>
          <a:p>
            <a:fld id="{E3574453-8267-4554-81A3-494F3480CB03}" type="slidenum">
              <a:rPr lang="en-GB" smtClean="0"/>
              <a:pPr/>
              <a:t>65</a:t>
            </a:fld>
            <a:endParaRPr lang="en-GB"/>
          </a:p>
        </p:txBody>
      </p:sp>
    </p:spTree>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8482" name="Slide Image Placeholder 1"/>
          <p:cNvSpPr>
            <a:spLocks noGrp="1" noRot="1" noChangeAspect="1" noTextEdit="1"/>
          </p:cNvSpPr>
          <p:nvPr>
            <p:ph type="sldImg"/>
          </p:nvPr>
        </p:nvSpPr>
        <p:spPr>
          <a:ln/>
        </p:spPr>
      </p:sp>
      <p:sp>
        <p:nvSpPr>
          <p:cNvPr id="148483" name="Notes Placeholder 2"/>
          <p:cNvSpPr>
            <a:spLocks noGrp="1"/>
          </p:cNvSpPr>
          <p:nvPr>
            <p:ph type="body" idx="1"/>
          </p:nvPr>
        </p:nvSpPr>
        <p:spPr>
          <a:noFill/>
          <a:ln/>
        </p:spPr>
        <p:txBody>
          <a:bodyPr/>
          <a:lstStyle/>
          <a:p>
            <a:pPr eaLnBrk="1" hangingPunct="1"/>
            <a:endParaRPr lang="en-GB"/>
          </a:p>
        </p:txBody>
      </p:sp>
      <p:sp>
        <p:nvSpPr>
          <p:cNvPr id="148484" name="Slide Number Placeholder 3"/>
          <p:cNvSpPr>
            <a:spLocks noGrp="1"/>
          </p:cNvSpPr>
          <p:nvPr>
            <p:ph type="sldNum" sz="quarter" idx="5"/>
          </p:nvPr>
        </p:nvSpPr>
        <p:spPr>
          <a:noFill/>
        </p:spPr>
        <p:txBody>
          <a:bodyPr/>
          <a:lstStyle/>
          <a:p>
            <a:fld id="{7ECEC70C-D4C4-4CB8-A78E-2BB0D32A974B}" type="slidenum">
              <a:rPr lang="en-GB" smtClean="0"/>
              <a:pPr/>
              <a:t>66</a:t>
            </a:fld>
            <a:endParaRPr lang="en-GB"/>
          </a:p>
        </p:txBody>
      </p:sp>
    </p:spTree>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9506" name="Slide Image Placeholder 1"/>
          <p:cNvSpPr>
            <a:spLocks noGrp="1" noRot="1" noChangeAspect="1" noTextEdit="1"/>
          </p:cNvSpPr>
          <p:nvPr>
            <p:ph type="sldImg"/>
          </p:nvPr>
        </p:nvSpPr>
        <p:spPr>
          <a:ln/>
        </p:spPr>
      </p:sp>
      <p:sp>
        <p:nvSpPr>
          <p:cNvPr id="149507" name="Notes Placeholder 2"/>
          <p:cNvSpPr>
            <a:spLocks noGrp="1"/>
          </p:cNvSpPr>
          <p:nvPr>
            <p:ph type="body" idx="1"/>
          </p:nvPr>
        </p:nvSpPr>
        <p:spPr>
          <a:noFill/>
          <a:ln/>
        </p:spPr>
        <p:txBody>
          <a:bodyPr/>
          <a:lstStyle/>
          <a:p>
            <a:endParaRPr lang="ro-RO"/>
          </a:p>
        </p:txBody>
      </p:sp>
      <p:sp>
        <p:nvSpPr>
          <p:cNvPr id="149508" name="Slide Number Placeholder 3"/>
          <p:cNvSpPr>
            <a:spLocks noGrp="1"/>
          </p:cNvSpPr>
          <p:nvPr>
            <p:ph type="sldNum" sz="quarter" idx="5"/>
          </p:nvPr>
        </p:nvSpPr>
        <p:spPr>
          <a:noFill/>
        </p:spPr>
        <p:txBody>
          <a:bodyPr/>
          <a:lstStyle/>
          <a:p>
            <a:fld id="{2543BA1D-42E2-4E6D-9E54-38951B6371A5}" type="slidenum">
              <a:rPr lang="en-GB" smtClean="0"/>
              <a:pPr/>
              <a:t>67</a:t>
            </a:fld>
            <a:endParaRPr lang="en-GB"/>
          </a:p>
        </p:txBody>
      </p:sp>
    </p:spTree>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530" name="Slide Image Placeholder 1"/>
          <p:cNvSpPr>
            <a:spLocks noGrp="1" noRot="1" noChangeAspect="1" noTextEdit="1"/>
          </p:cNvSpPr>
          <p:nvPr>
            <p:ph type="sldImg"/>
          </p:nvPr>
        </p:nvSpPr>
        <p:spPr>
          <a:ln/>
        </p:spPr>
      </p:sp>
      <p:sp>
        <p:nvSpPr>
          <p:cNvPr id="150531" name="Notes Placeholder 2"/>
          <p:cNvSpPr>
            <a:spLocks noGrp="1"/>
          </p:cNvSpPr>
          <p:nvPr>
            <p:ph type="body" idx="1"/>
          </p:nvPr>
        </p:nvSpPr>
        <p:spPr>
          <a:noFill/>
          <a:ln/>
        </p:spPr>
        <p:txBody>
          <a:bodyPr/>
          <a:lstStyle/>
          <a:p>
            <a:pPr eaLnBrk="1" hangingPunct="1"/>
            <a:endParaRPr lang="en-GB"/>
          </a:p>
        </p:txBody>
      </p:sp>
      <p:sp>
        <p:nvSpPr>
          <p:cNvPr id="150532" name="Slide Number Placeholder 3"/>
          <p:cNvSpPr>
            <a:spLocks noGrp="1"/>
          </p:cNvSpPr>
          <p:nvPr>
            <p:ph type="sldNum" sz="quarter" idx="5"/>
          </p:nvPr>
        </p:nvSpPr>
        <p:spPr>
          <a:noFill/>
        </p:spPr>
        <p:txBody>
          <a:bodyPr/>
          <a:lstStyle/>
          <a:p>
            <a:fld id="{22A39905-1FC1-428D-966B-02B721E1F53C}" type="slidenum">
              <a:rPr lang="en-GB" smtClean="0"/>
              <a:pPr/>
              <a:t>68</a:t>
            </a:fld>
            <a:endParaRPr lang="en-GB"/>
          </a:p>
        </p:txBody>
      </p:sp>
    </p:spTree>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554" name="Slide Image Placeholder 1"/>
          <p:cNvSpPr>
            <a:spLocks noGrp="1" noRot="1" noChangeAspect="1" noTextEdit="1"/>
          </p:cNvSpPr>
          <p:nvPr>
            <p:ph type="sldImg"/>
          </p:nvPr>
        </p:nvSpPr>
        <p:spPr>
          <a:ln/>
        </p:spPr>
      </p:sp>
      <p:sp>
        <p:nvSpPr>
          <p:cNvPr id="151555" name="Notes Placeholder 2"/>
          <p:cNvSpPr>
            <a:spLocks noGrp="1"/>
          </p:cNvSpPr>
          <p:nvPr>
            <p:ph type="body" idx="1"/>
          </p:nvPr>
        </p:nvSpPr>
        <p:spPr>
          <a:noFill/>
          <a:ln/>
        </p:spPr>
        <p:txBody>
          <a:bodyPr/>
          <a:lstStyle/>
          <a:p>
            <a:pPr eaLnBrk="1" hangingPunct="1"/>
            <a:endParaRPr lang="en-GB"/>
          </a:p>
        </p:txBody>
      </p:sp>
      <p:sp>
        <p:nvSpPr>
          <p:cNvPr id="151556" name="Slide Number Placeholder 3"/>
          <p:cNvSpPr>
            <a:spLocks noGrp="1"/>
          </p:cNvSpPr>
          <p:nvPr>
            <p:ph type="sldNum" sz="quarter" idx="5"/>
          </p:nvPr>
        </p:nvSpPr>
        <p:spPr>
          <a:noFill/>
        </p:spPr>
        <p:txBody>
          <a:bodyPr/>
          <a:lstStyle/>
          <a:p>
            <a:fld id="{7089811A-1AC6-432B-B492-BD922587AB43}" type="slidenum">
              <a:rPr lang="en-GB" smtClean="0"/>
              <a:pPr/>
              <a:t>69</a:t>
            </a:fld>
            <a:endParaRPr lang="en-GB"/>
          </a:p>
        </p:txBody>
      </p:sp>
    </p:spTree>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578" name="Slide Image Placeholder 1"/>
          <p:cNvSpPr>
            <a:spLocks noGrp="1" noRot="1" noChangeAspect="1" noTextEdit="1"/>
          </p:cNvSpPr>
          <p:nvPr>
            <p:ph type="sldImg"/>
          </p:nvPr>
        </p:nvSpPr>
        <p:spPr>
          <a:ln/>
        </p:spPr>
      </p:sp>
      <p:sp>
        <p:nvSpPr>
          <p:cNvPr id="152579" name="Notes Placeholder 2"/>
          <p:cNvSpPr>
            <a:spLocks noGrp="1"/>
          </p:cNvSpPr>
          <p:nvPr>
            <p:ph type="body" idx="1"/>
          </p:nvPr>
        </p:nvSpPr>
        <p:spPr>
          <a:noFill/>
          <a:ln/>
        </p:spPr>
        <p:txBody>
          <a:bodyPr/>
          <a:lstStyle/>
          <a:p>
            <a:pPr eaLnBrk="1" hangingPunct="1"/>
            <a:endParaRPr lang="en-GB"/>
          </a:p>
        </p:txBody>
      </p:sp>
      <p:sp>
        <p:nvSpPr>
          <p:cNvPr id="152580" name="Slide Number Placeholder 3"/>
          <p:cNvSpPr>
            <a:spLocks noGrp="1"/>
          </p:cNvSpPr>
          <p:nvPr>
            <p:ph type="sldNum" sz="quarter" idx="5"/>
          </p:nvPr>
        </p:nvSpPr>
        <p:spPr>
          <a:noFill/>
        </p:spPr>
        <p:txBody>
          <a:bodyPr/>
          <a:lstStyle/>
          <a:p>
            <a:fld id="{1C7C63A6-F288-4B2F-8A09-CA1AAEAACABE}" type="slidenum">
              <a:rPr lang="en-GB" smtClean="0"/>
              <a:pPr/>
              <a:t>70</a:t>
            </a:fld>
            <a:endParaRPr lang="en-GB"/>
          </a:p>
        </p:txBody>
      </p:sp>
    </p:spTree>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02" name="Slide Image Placeholder 1"/>
          <p:cNvSpPr>
            <a:spLocks noGrp="1" noRot="1" noChangeAspect="1" noTextEdit="1"/>
          </p:cNvSpPr>
          <p:nvPr>
            <p:ph type="sldImg"/>
          </p:nvPr>
        </p:nvSpPr>
        <p:spPr>
          <a:ln/>
        </p:spPr>
      </p:sp>
      <p:sp>
        <p:nvSpPr>
          <p:cNvPr id="153603" name="Notes Placeholder 2"/>
          <p:cNvSpPr>
            <a:spLocks noGrp="1"/>
          </p:cNvSpPr>
          <p:nvPr>
            <p:ph type="body" idx="1"/>
          </p:nvPr>
        </p:nvSpPr>
        <p:spPr>
          <a:noFill/>
          <a:ln/>
        </p:spPr>
        <p:txBody>
          <a:bodyPr/>
          <a:lstStyle/>
          <a:p>
            <a:pPr eaLnBrk="1" hangingPunct="1"/>
            <a:endParaRPr lang="en-GB"/>
          </a:p>
        </p:txBody>
      </p:sp>
      <p:sp>
        <p:nvSpPr>
          <p:cNvPr id="153604" name="Slide Number Placeholder 3"/>
          <p:cNvSpPr>
            <a:spLocks noGrp="1"/>
          </p:cNvSpPr>
          <p:nvPr>
            <p:ph type="sldNum" sz="quarter" idx="5"/>
          </p:nvPr>
        </p:nvSpPr>
        <p:spPr>
          <a:noFill/>
        </p:spPr>
        <p:txBody>
          <a:bodyPr/>
          <a:lstStyle/>
          <a:p>
            <a:fld id="{1403FA56-60D8-4A23-BBAD-7D5D40ACE99D}" type="slidenum">
              <a:rPr lang="en-GB" smtClean="0"/>
              <a:pPr/>
              <a:t>71</a:t>
            </a:fld>
            <a:endParaRPr lang="en-GB"/>
          </a:p>
        </p:txBody>
      </p:sp>
    </p:spTree>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6" name="Slide Image Placeholder 1"/>
          <p:cNvSpPr>
            <a:spLocks noGrp="1" noRot="1" noChangeAspect="1" noTextEdit="1"/>
          </p:cNvSpPr>
          <p:nvPr>
            <p:ph type="sldImg"/>
          </p:nvPr>
        </p:nvSpPr>
        <p:spPr>
          <a:ln/>
        </p:spPr>
      </p:sp>
      <p:sp>
        <p:nvSpPr>
          <p:cNvPr id="154627" name="Notes Placeholder 2"/>
          <p:cNvSpPr>
            <a:spLocks noGrp="1"/>
          </p:cNvSpPr>
          <p:nvPr>
            <p:ph type="body" idx="1"/>
          </p:nvPr>
        </p:nvSpPr>
        <p:spPr>
          <a:noFill/>
          <a:ln/>
        </p:spPr>
        <p:txBody>
          <a:bodyPr/>
          <a:lstStyle/>
          <a:p>
            <a:pPr eaLnBrk="1" hangingPunct="1"/>
            <a:endParaRPr lang="en-GB"/>
          </a:p>
        </p:txBody>
      </p:sp>
      <p:sp>
        <p:nvSpPr>
          <p:cNvPr id="154628" name="Slide Number Placeholder 3"/>
          <p:cNvSpPr>
            <a:spLocks noGrp="1"/>
          </p:cNvSpPr>
          <p:nvPr>
            <p:ph type="sldNum" sz="quarter" idx="5"/>
          </p:nvPr>
        </p:nvSpPr>
        <p:spPr>
          <a:noFill/>
        </p:spPr>
        <p:txBody>
          <a:bodyPr/>
          <a:lstStyle/>
          <a:p>
            <a:fld id="{58ACB5B4-A045-4260-A747-8E11ECEAFD46}" type="slidenum">
              <a:rPr lang="en-GB" smtClean="0"/>
              <a:pPr/>
              <a:t>72</a:t>
            </a:fld>
            <a:endParaRPr lang="en-GB"/>
          </a:p>
        </p:txBody>
      </p:sp>
    </p:spTree>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50" name="Slide Image Placeholder 1"/>
          <p:cNvSpPr>
            <a:spLocks noGrp="1" noRot="1" noChangeAspect="1" noTextEdit="1"/>
          </p:cNvSpPr>
          <p:nvPr>
            <p:ph type="sldImg"/>
          </p:nvPr>
        </p:nvSpPr>
        <p:spPr>
          <a:ln/>
        </p:spPr>
      </p:sp>
      <p:sp>
        <p:nvSpPr>
          <p:cNvPr id="155651" name="Notes Placeholder 2"/>
          <p:cNvSpPr>
            <a:spLocks noGrp="1"/>
          </p:cNvSpPr>
          <p:nvPr>
            <p:ph type="body" idx="1"/>
          </p:nvPr>
        </p:nvSpPr>
        <p:spPr>
          <a:noFill/>
          <a:ln/>
        </p:spPr>
        <p:txBody>
          <a:bodyPr/>
          <a:lstStyle/>
          <a:p>
            <a:pPr eaLnBrk="1" hangingPunct="1"/>
            <a:endParaRPr lang="en-GB"/>
          </a:p>
        </p:txBody>
      </p:sp>
      <p:sp>
        <p:nvSpPr>
          <p:cNvPr id="155652" name="Slide Number Placeholder 3"/>
          <p:cNvSpPr>
            <a:spLocks noGrp="1"/>
          </p:cNvSpPr>
          <p:nvPr>
            <p:ph type="sldNum" sz="quarter" idx="5"/>
          </p:nvPr>
        </p:nvSpPr>
        <p:spPr>
          <a:noFill/>
        </p:spPr>
        <p:txBody>
          <a:bodyPr/>
          <a:lstStyle/>
          <a:p>
            <a:fld id="{AC51EF18-4AF5-495C-91AF-D186E9F84F50}" type="slidenum">
              <a:rPr lang="en-GB" smtClean="0"/>
              <a:pPr/>
              <a:t>73</a:t>
            </a:fld>
            <a:endParaRPr lang="en-GB"/>
          </a:p>
        </p:txBody>
      </p:sp>
    </p:spTree>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4" name="Slide Image Placeholder 1"/>
          <p:cNvSpPr>
            <a:spLocks noGrp="1" noRot="1" noChangeAspect="1" noTextEdit="1"/>
          </p:cNvSpPr>
          <p:nvPr>
            <p:ph type="sldImg"/>
          </p:nvPr>
        </p:nvSpPr>
        <p:spPr>
          <a:ln/>
        </p:spPr>
      </p:sp>
      <p:sp>
        <p:nvSpPr>
          <p:cNvPr id="156675" name="Notes Placeholder 2"/>
          <p:cNvSpPr>
            <a:spLocks noGrp="1"/>
          </p:cNvSpPr>
          <p:nvPr>
            <p:ph type="body" idx="1"/>
          </p:nvPr>
        </p:nvSpPr>
        <p:spPr>
          <a:noFill/>
          <a:ln/>
        </p:spPr>
        <p:txBody>
          <a:bodyPr/>
          <a:lstStyle/>
          <a:p>
            <a:pPr eaLnBrk="1" hangingPunct="1"/>
            <a:endParaRPr lang="en-GB"/>
          </a:p>
        </p:txBody>
      </p:sp>
      <p:sp>
        <p:nvSpPr>
          <p:cNvPr id="156676" name="Slide Number Placeholder 3"/>
          <p:cNvSpPr>
            <a:spLocks noGrp="1"/>
          </p:cNvSpPr>
          <p:nvPr>
            <p:ph type="sldNum" sz="quarter" idx="5"/>
          </p:nvPr>
        </p:nvSpPr>
        <p:spPr>
          <a:noFill/>
        </p:spPr>
        <p:txBody>
          <a:bodyPr/>
          <a:lstStyle/>
          <a:p>
            <a:fld id="{DEF2CE19-3D97-4325-A67A-C524FED9D0ED}" type="slidenum">
              <a:rPr lang="en-GB" smtClean="0"/>
              <a:pPr/>
              <a:t>74</a:t>
            </a:fld>
            <a:endParaRPr lang="en-GB"/>
          </a:p>
        </p:txBody>
      </p:sp>
    </p:spTree>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7698" name="Slide Image Placeholder 1"/>
          <p:cNvSpPr>
            <a:spLocks noGrp="1" noRot="1" noChangeAspect="1" noTextEdit="1"/>
          </p:cNvSpPr>
          <p:nvPr>
            <p:ph type="sldImg"/>
          </p:nvPr>
        </p:nvSpPr>
        <p:spPr>
          <a:ln/>
        </p:spPr>
      </p:sp>
      <p:sp>
        <p:nvSpPr>
          <p:cNvPr id="157699" name="Notes Placeholder 2"/>
          <p:cNvSpPr>
            <a:spLocks noGrp="1"/>
          </p:cNvSpPr>
          <p:nvPr>
            <p:ph type="body" idx="1"/>
          </p:nvPr>
        </p:nvSpPr>
        <p:spPr>
          <a:noFill/>
          <a:ln/>
        </p:spPr>
        <p:txBody>
          <a:bodyPr/>
          <a:lstStyle/>
          <a:p>
            <a:pPr eaLnBrk="1" hangingPunct="1"/>
            <a:endParaRPr lang="en-GB"/>
          </a:p>
        </p:txBody>
      </p:sp>
      <p:sp>
        <p:nvSpPr>
          <p:cNvPr id="157700" name="Slide Number Placeholder 3"/>
          <p:cNvSpPr>
            <a:spLocks noGrp="1"/>
          </p:cNvSpPr>
          <p:nvPr>
            <p:ph type="sldNum" sz="quarter" idx="5"/>
          </p:nvPr>
        </p:nvSpPr>
        <p:spPr>
          <a:noFill/>
        </p:spPr>
        <p:txBody>
          <a:bodyPr/>
          <a:lstStyle/>
          <a:p>
            <a:fld id="{BF603AEE-CC8E-4E73-8A74-0D70D270A22A}" type="slidenum">
              <a:rPr lang="en-GB" smtClean="0"/>
              <a:pPr/>
              <a:t>75</a:t>
            </a:fld>
            <a:endParaRPr lang="en-GB"/>
          </a:p>
        </p:txBody>
      </p:sp>
    </p:spTree>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8722" name="Slide Image Placeholder 1"/>
          <p:cNvSpPr>
            <a:spLocks noGrp="1" noRot="1" noChangeAspect="1" noTextEdit="1"/>
          </p:cNvSpPr>
          <p:nvPr>
            <p:ph type="sldImg"/>
          </p:nvPr>
        </p:nvSpPr>
        <p:spPr>
          <a:ln/>
        </p:spPr>
      </p:sp>
      <p:sp>
        <p:nvSpPr>
          <p:cNvPr id="158723" name="Notes Placeholder 2"/>
          <p:cNvSpPr>
            <a:spLocks noGrp="1"/>
          </p:cNvSpPr>
          <p:nvPr>
            <p:ph type="body" idx="1"/>
          </p:nvPr>
        </p:nvSpPr>
        <p:spPr>
          <a:noFill/>
          <a:ln/>
        </p:spPr>
        <p:txBody>
          <a:bodyPr/>
          <a:lstStyle/>
          <a:p>
            <a:pPr eaLnBrk="1" hangingPunct="1"/>
            <a:endParaRPr lang="en-GB"/>
          </a:p>
        </p:txBody>
      </p:sp>
      <p:sp>
        <p:nvSpPr>
          <p:cNvPr id="158724" name="Slide Number Placeholder 3"/>
          <p:cNvSpPr>
            <a:spLocks noGrp="1"/>
          </p:cNvSpPr>
          <p:nvPr>
            <p:ph type="sldNum" sz="quarter" idx="5"/>
          </p:nvPr>
        </p:nvSpPr>
        <p:spPr>
          <a:noFill/>
        </p:spPr>
        <p:txBody>
          <a:bodyPr/>
          <a:lstStyle/>
          <a:p>
            <a:fld id="{5B99EED5-8A22-43F3-988C-302E575262CE}" type="slidenum">
              <a:rPr lang="en-GB" smtClean="0"/>
              <a:pPr/>
              <a:t>76</a:t>
            </a:fld>
            <a:endParaRPr lang="en-GB"/>
          </a:p>
        </p:txBody>
      </p:sp>
    </p:spTree>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9746" name="Slide Image Placeholder 1"/>
          <p:cNvSpPr>
            <a:spLocks noGrp="1" noRot="1" noChangeAspect="1" noTextEdit="1"/>
          </p:cNvSpPr>
          <p:nvPr>
            <p:ph type="sldImg"/>
          </p:nvPr>
        </p:nvSpPr>
        <p:spPr>
          <a:ln/>
        </p:spPr>
      </p:sp>
      <p:sp>
        <p:nvSpPr>
          <p:cNvPr id="159747" name="Notes Placeholder 2"/>
          <p:cNvSpPr>
            <a:spLocks noGrp="1"/>
          </p:cNvSpPr>
          <p:nvPr>
            <p:ph type="body" idx="1"/>
          </p:nvPr>
        </p:nvSpPr>
        <p:spPr>
          <a:noFill/>
          <a:ln/>
        </p:spPr>
        <p:txBody>
          <a:bodyPr/>
          <a:lstStyle/>
          <a:p>
            <a:pPr eaLnBrk="1" hangingPunct="1"/>
            <a:endParaRPr lang="en-GB"/>
          </a:p>
        </p:txBody>
      </p:sp>
      <p:sp>
        <p:nvSpPr>
          <p:cNvPr id="159748" name="Slide Number Placeholder 3"/>
          <p:cNvSpPr>
            <a:spLocks noGrp="1"/>
          </p:cNvSpPr>
          <p:nvPr>
            <p:ph type="sldNum" sz="quarter" idx="5"/>
          </p:nvPr>
        </p:nvSpPr>
        <p:spPr>
          <a:noFill/>
        </p:spPr>
        <p:txBody>
          <a:bodyPr/>
          <a:lstStyle/>
          <a:p>
            <a:fld id="{C8F10DF6-DDD0-4D4F-8D3D-3F3E1C16A2BF}" type="slidenum">
              <a:rPr lang="en-GB" smtClean="0"/>
              <a:pPr/>
              <a:t>77</a:t>
            </a:fld>
            <a:endParaRPr lang="en-GB"/>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597820"/>
            <a:ext cx="7772400" cy="1102519"/>
          </a:xfrm>
        </p:spPr>
        <p:txBody>
          <a:bodyPr/>
          <a:lstStyle/>
          <a:p>
            <a:r>
              <a:rPr lang="en-US"/>
              <a:t>Click to edit Master title style</a:t>
            </a:r>
          </a:p>
        </p:txBody>
      </p:sp>
      <p:sp>
        <p:nvSpPr>
          <p:cNvPr id="3" name="Subtitle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pPr>
              <a:defRPr/>
            </a:pPr>
            <a:fld id="{668F8731-FEAD-4201-AFDB-F4BD5BC7AC8B}" type="datetimeFigureOut">
              <a:rPr lang="en-US"/>
              <a:pPr>
                <a:defRPr/>
              </a:pPr>
              <a:t>6/3/2026</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C0F0ECB7-7D1D-444F-8952-C92062AF1388}"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A1A3A792-673A-4262-B8BF-2B9BFEAA0C89}" type="datetimeFigureOut">
              <a:rPr lang="en-US"/>
              <a:pPr>
                <a:defRPr/>
              </a:pPr>
              <a:t>6/3/2026</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CA72C09C-B25C-4E00-9257-2748E04CA97E}"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3305176"/>
            <a:ext cx="7772400" cy="1021557"/>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322A8251-B248-4D04-8ECC-557F15D5DEFF}" type="datetimeFigureOut">
              <a:rPr lang="en-US"/>
              <a:pPr>
                <a:defRPr/>
              </a:pPr>
              <a:t>6/3/2026</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99A9D5EF-85C8-4355-B62A-B8FBA5A1FCFD}"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000125"/>
            <a:ext cx="4038600" cy="28289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000125"/>
            <a:ext cx="4038600" cy="28289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p:cNvSpPr>
            <a:spLocks noGrp="1"/>
          </p:cNvSpPr>
          <p:nvPr>
            <p:ph type="dt" sz="half" idx="10"/>
          </p:nvPr>
        </p:nvSpPr>
        <p:spPr/>
        <p:txBody>
          <a:bodyPr/>
          <a:lstStyle>
            <a:lvl1pPr>
              <a:defRPr/>
            </a:lvl1pPr>
          </a:lstStyle>
          <a:p>
            <a:pPr>
              <a:defRPr/>
            </a:pPr>
            <a:fld id="{6C84ED00-4D9A-4F8A-8EDE-7BBCA2689B18}" type="datetimeFigureOut">
              <a:rPr lang="en-US"/>
              <a:pPr>
                <a:defRPr/>
              </a:pPr>
              <a:t>6/3/2026</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CAB90BDF-2D76-47AA-A2CB-3B98B1F1E0BB}"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05979"/>
            <a:ext cx="8229600" cy="85725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7"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7"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lvl1pPr>
              <a:defRPr/>
            </a:lvl1pPr>
          </a:lstStyle>
          <a:p>
            <a:pPr>
              <a:defRPr/>
            </a:pPr>
            <a:fld id="{CCD1B52D-FE32-430E-83E8-3CDE772B01AB}" type="datetimeFigureOut">
              <a:rPr lang="en-US"/>
              <a:pPr>
                <a:defRPr/>
              </a:pPr>
              <a:t>6/3/2026</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8849BDE6-CE6F-4D2B-8CF0-9FB9D974BAE6}"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p:cNvSpPr>
            <a:spLocks noGrp="1"/>
          </p:cNvSpPr>
          <p:nvPr>
            <p:ph type="dt" sz="half" idx="10"/>
          </p:nvPr>
        </p:nvSpPr>
        <p:spPr/>
        <p:txBody>
          <a:bodyPr/>
          <a:lstStyle>
            <a:lvl1pPr>
              <a:defRPr/>
            </a:lvl1pPr>
          </a:lstStyle>
          <a:p>
            <a:pPr>
              <a:defRPr/>
            </a:pPr>
            <a:fld id="{519F9FDB-46F2-44FF-B395-9E594F9B39B3}" type="datetimeFigureOut">
              <a:rPr lang="en-US"/>
              <a:pPr>
                <a:defRPr/>
              </a:pPr>
              <a:t>6/3/2026</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3DA4E4F9-898F-47B2-81D1-31D837C1353B}"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3F0F3888-0C78-436E-82D8-D51DC86039CF}" type="datetimeFigureOut">
              <a:rPr lang="en-US"/>
              <a:pPr>
                <a:defRPr/>
              </a:pPr>
              <a:t>6/3/2026</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A9BE2BBC-2AB5-4524-A442-1F4796697DE0}"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2" y="204788"/>
            <a:ext cx="3008313" cy="871538"/>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2"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E4D3CFBB-3B2F-4CBC-9ABB-00D5BEAE2657}" type="datetimeFigureOut">
              <a:rPr lang="en-US"/>
              <a:pPr>
                <a:defRPr/>
              </a:pPr>
              <a:t>6/3/2026</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B4C3461A-5DEC-424E-859C-308BF2683951}"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3600450"/>
            <a:ext cx="5486400" cy="425054"/>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459581"/>
            <a:ext cx="5486400" cy="30861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4025504"/>
            <a:ext cx="5486400" cy="60364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14F4960D-8474-4DAA-A9D5-7E8038D7B320}" type="datetimeFigureOut">
              <a:rPr lang="en-US"/>
              <a:pPr>
                <a:defRPr/>
              </a:pPr>
              <a:t>6/3/2026</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6F1133FE-EF4B-4BB2-884D-4B45C51BE31D}"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D45232F1-CDE9-4751-982B-1F16C07CEC10}" type="datetimeFigureOut">
              <a:rPr lang="en-US"/>
              <a:pPr>
                <a:defRPr/>
              </a:pPr>
              <a:t>6/3/2026</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2CE87170-4E1E-429E-BAD9-053B2FFC6848}"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171450"/>
            <a:ext cx="2057400" cy="36576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171450"/>
            <a:ext cx="6019800" cy="36576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0F90D6BD-3398-4A44-B669-1D794267709E}" type="datetimeFigureOut">
              <a:rPr lang="en-US"/>
              <a:pPr>
                <a:defRPr/>
              </a:pPr>
              <a:t>6/3/2026</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23B2EB1D-E46D-431B-8300-351A03E3B303}"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06375"/>
            <a:ext cx="8229600" cy="85725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027" name="Text Placeholder 2"/>
          <p:cNvSpPr>
            <a:spLocks noGrp="1"/>
          </p:cNvSpPr>
          <p:nvPr>
            <p:ph type="body" idx="1"/>
          </p:nvPr>
        </p:nvSpPr>
        <p:spPr bwMode="auto">
          <a:xfrm>
            <a:off x="457200" y="1200150"/>
            <a:ext cx="8229600" cy="339407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4767263"/>
            <a:ext cx="2133600" cy="274637"/>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Arial" pitchFamily="34" charset="0"/>
                <a:cs typeface="Arial" pitchFamily="34" charset="0"/>
              </a:defRPr>
            </a:lvl1pPr>
          </a:lstStyle>
          <a:p>
            <a:pPr>
              <a:defRPr/>
            </a:pPr>
            <a:fld id="{504BBF91-A757-4A55-A380-AC0A2B7E4012}" type="datetimeFigureOut">
              <a:rPr lang="en-US"/>
              <a:pPr>
                <a:defRPr/>
              </a:pPr>
              <a:t>6/3/2026</a:t>
            </a:fld>
            <a:endParaRPr lang="en-US"/>
          </a:p>
        </p:txBody>
      </p:sp>
      <p:sp>
        <p:nvSpPr>
          <p:cNvPr id="5" name="Footer Placeholder 4"/>
          <p:cNvSpPr>
            <a:spLocks noGrp="1"/>
          </p:cNvSpPr>
          <p:nvPr>
            <p:ph type="ftr" sz="quarter" idx="3"/>
          </p:nvPr>
        </p:nvSpPr>
        <p:spPr>
          <a:xfrm>
            <a:off x="3124200" y="4767263"/>
            <a:ext cx="2895600" cy="274637"/>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Arial" pitchFamily="34" charset="0"/>
                <a:cs typeface="Arial" pitchFamily="34" charset="0"/>
              </a:defRPr>
            </a:lvl1pPr>
          </a:lstStyle>
          <a:p>
            <a:pPr>
              <a:defRPr/>
            </a:pPr>
            <a:endParaRPr lang="en-US"/>
          </a:p>
        </p:txBody>
      </p:sp>
      <p:sp>
        <p:nvSpPr>
          <p:cNvPr id="6" name="Slide Number Placeholder 5"/>
          <p:cNvSpPr>
            <a:spLocks noGrp="1"/>
          </p:cNvSpPr>
          <p:nvPr>
            <p:ph type="sldNum" sz="quarter" idx="4"/>
          </p:nvPr>
        </p:nvSpPr>
        <p:spPr>
          <a:xfrm>
            <a:off x="6553200" y="4767263"/>
            <a:ext cx="2133600" cy="274637"/>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Arial" pitchFamily="34" charset="0"/>
                <a:cs typeface="Arial" pitchFamily="34" charset="0"/>
              </a:defRPr>
            </a:lvl1pPr>
          </a:lstStyle>
          <a:p>
            <a:pPr>
              <a:defRPr/>
            </a:pPr>
            <a:fld id="{2B8D8E1D-CB67-404A-8EE3-AD1E9E28D26B}"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1"/>
          </a:solidFill>
          <a:latin typeface="Arial" pitchFamily="34" charset="0"/>
          <a:ea typeface="+mj-ea"/>
          <a:cs typeface="Arial" pitchFamily="34" charset="0"/>
        </a:defRPr>
      </a:lvl1pPr>
      <a:lvl2pPr algn="ctr" rtl="0" eaLnBrk="0" fontAlgn="base" hangingPunct="0">
        <a:spcBef>
          <a:spcPct val="0"/>
        </a:spcBef>
        <a:spcAft>
          <a:spcPct val="0"/>
        </a:spcAft>
        <a:defRPr sz="4400">
          <a:solidFill>
            <a:schemeClr val="tx1"/>
          </a:solidFill>
          <a:latin typeface="Arial" pitchFamily="34" charset="0"/>
          <a:cs typeface="Arial" pitchFamily="34" charset="0"/>
        </a:defRPr>
      </a:lvl2pPr>
      <a:lvl3pPr algn="ctr" rtl="0" eaLnBrk="0" fontAlgn="base" hangingPunct="0">
        <a:spcBef>
          <a:spcPct val="0"/>
        </a:spcBef>
        <a:spcAft>
          <a:spcPct val="0"/>
        </a:spcAft>
        <a:defRPr sz="4400">
          <a:solidFill>
            <a:schemeClr val="tx1"/>
          </a:solidFill>
          <a:latin typeface="Arial" pitchFamily="34" charset="0"/>
          <a:cs typeface="Arial" pitchFamily="34" charset="0"/>
        </a:defRPr>
      </a:lvl3pPr>
      <a:lvl4pPr algn="ctr" rtl="0" eaLnBrk="0" fontAlgn="base" hangingPunct="0">
        <a:spcBef>
          <a:spcPct val="0"/>
        </a:spcBef>
        <a:spcAft>
          <a:spcPct val="0"/>
        </a:spcAft>
        <a:defRPr sz="4400">
          <a:solidFill>
            <a:schemeClr val="tx1"/>
          </a:solidFill>
          <a:latin typeface="Arial" pitchFamily="34" charset="0"/>
          <a:cs typeface="Arial" pitchFamily="34" charset="0"/>
        </a:defRPr>
      </a:lvl4pPr>
      <a:lvl5pPr algn="ctr" rtl="0" eaLnBrk="0" fontAlgn="base" hangingPunct="0">
        <a:spcBef>
          <a:spcPct val="0"/>
        </a:spcBef>
        <a:spcAft>
          <a:spcPct val="0"/>
        </a:spcAft>
        <a:defRPr sz="4400">
          <a:solidFill>
            <a:schemeClr val="tx1"/>
          </a:solidFill>
          <a:latin typeface="Arial" pitchFamily="34" charset="0"/>
          <a:cs typeface="Arial"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Arial" pitchFamily="34" charset="0"/>
          <a:ea typeface="+mn-ea"/>
          <a:cs typeface="Arial" pitchFamily="34" charset="0"/>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Arial" pitchFamily="34" charset="0"/>
          <a:ea typeface="+mn-ea"/>
          <a:cs typeface="Arial" pitchFamily="34" charset="0"/>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Arial" pitchFamily="34" charset="0"/>
          <a:ea typeface="+mn-ea"/>
          <a:cs typeface="Arial" pitchFamily="34" charset="0"/>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Arial" pitchFamily="34" charset="0"/>
          <a:ea typeface="+mn-ea"/>
          <a:cs typeface="Arial" pitchFamily="34" charset="0"/>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Arial" pitchFamily="34" charset="0"/>
          <a:ea typeface="+mn-ea"/>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7.xml"/><Relationship Id="rId1" Type="http://schemas.openxmlformats.org/officeDocument/2006/relationships/themeOverride" Target="../theme/themeOverride1.xml"/></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7.xml"/><Relationship Id="rId1" Type="http://schemas.openxmlformats.org/officeDocument/2006/relationships/themeOverride" Target="../theme/themeOverride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7.xml"/><Relationship Id="rId1" Type="http://schemas.openxmlformats.org/officeDocument/2006/relationships/themeOverride" Target="../theme/themeOverride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2.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53.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7.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9.xm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60.xml"/><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61.xml"/><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62.xml"/><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64.xml"/><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65.xml"/><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notesSlide" Target="../notesSlides/notesSlide66.xml"/><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67.xml"/><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notesSlide" Target="../notesSlides/notesSlide68.xml"/><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notesSlide" Target="../notesSlides/notesSlide69.xml"/><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notesSlide" Target="../notesSlides/notesSlide70.xml"/><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notesSlide" Target="../notesSlides/notesSlide71.xml"/><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notesSlide" Target="../notesSlides/notesSlide72.xml"/><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notesSlide" Target="../notesSlides/notesSlide73.xml"/><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notesSlide" Target="../notesSlides/notesSlide74.xml"/><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75.xml"/><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notesSlide" Target="../notesSlides/notesSlide76.xml"/><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77.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3" cstate="print"/>
          <a:srcRect/>
          <a:stretch>
            <a:fillRect/>
          </a:stretch>
        </a:blipFill>
        <a:effectLst/>
      </p:bgPr>
    </p:bg>
    <p:spTree>
      <p:nvGrpSpPr>
        <p:cNvPr id="1" name=""/>
        <p:cNvGrpSpPr/>
        <p:nvPr/>
      </p:nvGrpSpPr>
      <p:grpSpPr>
        <a:xfrm>
          <a:off x="0" y="0"/>
          <a:ext cx="0" cy="0"/>
          <a:chOff x="0" y="0"/>
          <a:chExt cx="0" cy="0"/>
        </a:xfrm>
      </p:grpSpPr>
      <p:sp>
        <p:nvSpPr>
          <p:cNvPr id="2050" name="TextBox 5"/>
          <p:cNvSpPr txBox="1">
            <a:spLocks noChangeArrowheads="1"/>
          </p:cNvSpPr>
          <p:nvPr/>
        </p:nvSpPr>
        <p:spPr bwMode="auto">
          <a:xfrm>
            <a:off x="0" y="2230438"/>
            <a:ext cx="9144000" cy="708025"/>
          </a:xfrm>
          <a:prstGeom prst="rect">
            <a:avLst/>
          </a:prstGeom>
          <a:noFill/>
          <a:ln w="9525">
            <a:noFill/>
            <a:miter lim="800000"/>
            <a:headEnd/>
            <a:tailEnd/>
          </a:ln>
        </p:spPr>
        <p:txBody>
          <a:bodyPr>
            <a:spAutoFit/>
          </a:bodyPr>
          <a:lstStyle/>
          <a:p>
            <a:pPr algn="ctr"/>
            <a:r>
              <a:rPr lang="ro-RO" sz="4000" b="1" dirty="0">
                <a:solidFill>
                  <a:schemeClr val="bg1"/>
                </a:solidFill>
              </a:rPr>
              <a:t>PAȘI SPRE LIBERTATE ÎN CRISTOS</a:t>
            </a:r>
            <a:endParaRPr lang="en-GB" sz="4000" b="1" dirty="0">
              <a:solidFill>
                <a:schemeClr val="bg1"/>
              </a:solidFill>
            </a:endParaRPr>
          </a:p>
        </p:txBody>
      </p:sp>
      <p:sp>
        <p:nvSpPr>
          <p:cNvPr id="2051" name="Text Box 5"/>
          <p:cNvSpPr txBox="1">
            <a:spLocks noChangeArrowheads="1"/>
          </p:cNvSpPr>
          <p:nvPr/>
        </p:nvSpPr>
        <p:spPr bwMode="auto">
          <a:xfrm>
            <a:off x="0" y="0"/>
            <a:ext cx="8964613" cy="600075"/>
          </a:xfrm>
          <a:prstGeom prst="rect">
            <a:avLst/>
          </a:prstGeom>
          <a:noFill/>
          <a:ln w="9525">
            <a:noFill/>
            <a:miter lim="800000"/>
            <a:headEnd/>
            <a:tailEnd/>
          </a:ln>
        </p:spPr>
        <p:txBody>
          <a:bodyPr>
            <a:spAutoFit/>
          </a:bodyPr>
          <a:lstStyle/>
          <a:p>
            <a:endParaRPr lang="en-US" sz="1100" b="1">
              <a:solidFill>
                <a:srgbClr val="6D6F71"/>
              </a:solidFill>
            </a:endParaRPr>
          </a:p>
          <a:p>
            <a:pPr algn="r"/>
            <a:r>
              <a:rPr lang="en-US" sz="1100" b="1">
                <a:solidFill>
                  <a:srgbClr val="6D6F71"/>
                </a:solidFill>
              </a:rPr>
              <a:t>     </a:t>
            </a:r>
            <a:r>
              <a:rPr lang="ro-RO" sz="1100" b="1">
                <a:solidFill>
                  <a:srgbClr val="6D6F71"/>
                </a:solidFill>
              </a:rPr>
              <a:t>LIBERTATE ÎN CRISTOS</a:t>
            </a:r>
            <a:r>
              <a:rPr lang="en-US" sz="1100" b="1">
                <a:solidFill>
                  <a:srgbClr val="6D6F71"/>
                </a:solidFill>
              </a:rPr>
              <a:t> | </a:t>
            </a:r>
            <a:r>
              <a:rPr lang="ro-RO" sz="1100" b="1">
                <a:solidFill>
                  <a:srgbClr val="6D6F71"/>
                </a:solidFill>
              </a:rPr>
              <a:t>PAȘI SPRE LIBERTATE ÎN CRISTOS</a:t>
            </a:r>
            <a:endParaRPr lang="en-US" sz="1100" b="1">
              <a:solidFill>
                <a:srgbClr val="6D6F71"/>
              </a:solidFill>
            </a:endParaRPr>
          </a:p>
          <a:p>
            <a:endParaRPr lang="en-GB" sz="1100" b="1">
              <a:solidFill>
                <a:srgbClr val="6D6F71"/>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Rectangle 1"/>
          <p:cNvSpPr>
            <a:spLocks noChangeArrowheads="1"/>
          </p:cNvSpPr>
          <p:nvPr/>
        </p:nvSpPr>
        <p:spPr bwMode="auto">
          <a:xfrm>
            <a:off x="539750" y="1763713"/>
            <a:ext cx="8496300" cy="3289362"/>
          </a:xfrm>
          <a:prstGeom prst="rect">
            <a:avLst/>
          </a:prstGeom>
          <a:noFill/>
          <a:ln w="9525">
            <a:noFill/>
            <a:miter lim="800000"/>
            <a:headEnd/>
            <a:tailEnd/>
          </a:ln>
        </p:spPr>
        <p:txBody>
          <a:bodyPr>
            <a:spAutoFit/>
          </a:bodyPr>
          <a:lstStyle/>
          <a:p>
            <a:pPr marL="342900" indent="-342900"/>
            <a:r>
              <a:rPr lang="ro-RO" sz="2200" b="1" dirty="0">
                <a:solidFill>
                  <a:srgbClr val="EC008C"/>
                </a:solidFill>
              </a:rPr>
              <a:t>„Spuneți-vă, deci, lui Dumnezeu. Împotriviți-vă diavolului și el va fugi de la voi</a:t>
            </a:r>
            <a:r>
              <a:rPr lang="en-GB" sz="2200" b="1" dirty="0">
                <a:solidFill>
                  <a:srgbClr val="EC008C"/>
                </a:solidFill>
              </a:rPr>
              <a:t>”</a:t>
            </a:r>
          </a:p>
          <a:p>
            <a:pPr marL="342900" indent="-342900" algn="r"/>
            <a:r>
              <a:rPr lang="en-GB" sz="2200" b="1" dirty="0">
                <a:solidFill>
                  <a:srgbClr val="EC008C"/>
                </a:solidFill>
              </a:rPr>
              <a:t>	</a:t>
            </a:r>
            <a:r>
              <a:rPr lang="en-GB" sz="1600" b="1" dirty="0">
                <a:solidFill>
                  <a:srgbClr val="6D6F71"/>
                </a:solidFill>
              </a:rPr>
              <a:t>(</a:t>
            </a:r>
            <a:r>
              <a:rPr lang="ro-RO" sz="1600" b="1" dirty="0">
                <a:solidFill>
                  <a:srgbClr val="6D6F71"/>
                </a:solidFill>
              </a:rPr>
              <a:t>Iacov </a:t>
            </a:r>
            <a:r>
              <a:rPr lang="en-GB" sz="1600" b="1" dirty="0">
                <a:solidFill>
                  <a:srgbClr val="6D6F71"/>
                </a:solidFill>
              </a:rPr>
              <a:t>4:7)</a:t>
            </a:r>
          </a:p>
          <a:p>
            <a:pPr marL="342900" indent="-342900">
              <a:spcBef>
                <a:spcPct val="75000"/>
              </a:spcBef>
              <a:buFontTx/>
              <a:buAutoNum type="arabicPeriod"/>
            </a:pPr>
            <a:r>
              <a:rPr lang="ro-RO" sz="2100" b="1" dirty="0">
                <a:solidFill>
                  <a:srgbClr val="6D6F71"/>
                </a:solidFill>
              </a:rPr>
              <a:t>Îi poruncim dușmanului să nu interfereze.</a:t>
            </a:r>
            <a:endParaRPr lang="en-GB" sz="2100" b="1" dirty="0">
              <a:solidFill>
                <a:srgbClr val="6D6F71"/>
              </a:solidFill>
            </a:endParaRPr>
          </a:p>
          <a:p>
            <a:pPr marL="342900" indent="-342900">
              <a:buFontTx/>
              <a:buAutoNum type="arabicPeriod"/>
            </a:pPr>
            <a:r>
              <a:rPr lang="ro-RO" sz="2100" b="1" dirty="0">
                <a:solidFill>
                  <a:srgbClr val="6D6F71"/>
                </a:solidFill>
              </a:rPr>
              <a:t>Îl rogi pe Duhul Sfânt să îți descopere orice avanposturi pe care dușmanul le are în viața ta prin păcate săvârșite în trecut.</a:t>
            </a:r>
            <a:endParaRPr lang="en-GB" sz="2100" b="1" dirty="0">
              <a:solidFill>
                <a:srgbClr val="6D6F71"/>
              </a:solidFill>
            </a:endParaRPr>
          </a:p>
          <a:p>
            <a:pPr marL="342900" indent="-342900">
              <a:buFontTx/>
              <a:buAutoNum type="arabicPeriod"/>
            </a:pPr>
            <a:r>
              <a:rPr lang="ro-RO" sz="2100" b="1" dirty="0">
                <a:solidFill>
                  <a:srgbClr val="6D6F71"/>
                </a:solidFill>
              </a:rPr>
              <a:t>El îți descoperă.</a:t>
            </a:r>
            <a:endParaRPr lang="en-GB" sz="2100" b="1" dirty="0">
              <a:solidFill>
                <a:srgbClr val="6D6F71"/>
              </a:solidFill>
            </a:endParaRPr>
          </a:p>
          <a:p>
            <a:pPr marL="342900" indent="-342900">
              <a:buFontTx/>
              <a:buAutoNum type="arabicPeriod"/>
            </a:pPr>
            <a:r>
              <a:rPr lang="ro-RO" sz="2100" b="1" dirty="0">
                <a:solidFill>
                  <a:srgbClr val="6D6F71"/>
                </a:solidFill>
              </a:rPr>
              <a:t>Tu alegi să te supui lui Dumnezeu prin renunțare și pocăință.</a:t>
            </a:r>
            <a:endParaRPr lang="en-GB" sz="2100" b="1" dirty="0">
              <a:solidFill>
                <a:srgbClr val="6D6F71"/>
              </a:solidFill>
            </a:endParaRPr>
          </a:p>
          <a:p>
            <a:pPr marL="342900" indent="-342900">
              <a:buFontTx/>
              <a:buAutoNum type="arabicPeriod"/>
            </a:pPr>
            <a:r>
              <a:rPr lang="ro-RO" sz="2100" b="1" dirty="0">
                <a:solidFill>
                  <a:srgbClr val="6D6F71"/>
                </a:solidFill>
              </a:rPr>
              <a:t>Tu îi spui dușmanului să plece din prezența ta.</a:t>
            </a:r>
            <a:endParaRPr lang="en-GB" sz="2100" b="1" dirty="0">
              <a:solidFill>
                <a:srgbClr val="6D6F71"/>
              </a:solidFill>
            </a:endParaRPr>
          </a:p>
        </p:txBody>
      </p:sp>
      <p:sp>
        <p:nvSpPr>
          <p:cNvPr id="2" name="Text Box 6"/>
          <p:cNvSpPr txBox="1">
            <a:spLocks noChangeArrowheads="1"/>
          </p:cNvSpPr>
          <p:nvPr/>
        </p:nvSpPr>
        <p:spPr bwMode="auto">
          <a:xfrm>
            <a:off x="0" y="0"/>
            <a:ext cx="9269413" cy="596900"/>
          </a:xfrm>
          <a:prstGeom prst="rect">
            <a:avLst/>
          </a:prstGeom>
          <a:solidFill>
            <a:srgbClr val="00AEEF"/>
          </a:solidFill>
          <a:ln w="9525">
            <a:noFill/>
            <a:miter lim="800000"/>
            <a:headEnd/>
            <a:tailEnd/>
          </a:ln>
        </p:spPr>
        <p:txBody>
          <a:bodyPr>
            <a:spAutoFit/>
          </a:bodyPr>
          <a:lstStyle/>
          <a:p>
            <a:endParaRPr lang="en-US" sz="1100" b="1">
              <a:solidFill>
                <a:schemeClr val="bg1"/>
              </a:solidFill>
            </a:endParaRPr>
          </a:p>
          <a:p>
            <a:r>
              <a:rPr lang="en-US" sz="1100" b="1">
                <a:solidFill>
                  <a:schemeClr val="bg1"/>
                </a:solidFill>
              </a:rPr>
              <a:t>     </a:t>
            </a:r>
            <a:r>
              <a:rPr lang="ro-RO" sz="1100" b="1">
                <a:solidFill>
                  <a:schemeClr val="bg1"/>
                </a:solidFill>
              </a:rPr>
              <a:t>LIBERTATE ÎN CRISTOS</a:t>
            </a:r>
            <a:r>
              <a:rPr lang="en-US" sz="1100" b="1">
                <a:solidFill>
                  <a:schemeClr val="bg1"/>
                </a:solidFill>
              </a:rPr>
              <a:t> | </a:t>
            </a:r>
            <a:r>
              <a:rPr lang="ro-RO" sz="1100" b="1">
                <a:solidFill>
                  <a:schemeClr val="bg1"/>
                </a:solidFill>
              </a:rPr>
              <a:t>PAȘI SPRE LIBERTATE ÎN CRISTOS</a:t>
            </a:r>
            <a:endParaRPr lang="en-US" sz="1100" b="1">
              <a:solidFill>
                <a:schemeClr val="bg1"/>
              </a:solidFill>
            </a:endParaRPr>
          </a:p>
          <a:p>
            <a:endParaRPr lang="en-GB" sz="1100" b="1">
              <a:solidFill>
                <a:schemeClr val="bg1"/>
              </a:solidFill>
            </a:endParaRPr>
          </a:p>
        </p:txBody>
      </p:sp>
      <p:sp>
        <p:nvSpPr>
          <p:cNvPr id="3076" name="TextBox 2"/>
          <p:cNvSpPr txBox="1">
            <a:spLocks noChangeArrowheads="1"/>
          </p:cNvSpPr>
          <p:nvPr/>
        </p:nvSpPr>
        <p:spPr bwMode="auto">
          <a:xfrm>
            <a:off x="539750" y="1006475"/>
            <a:ext cx="6889750" cy="549275"/>
          </a:xfrm>
          <a:prstGeom prst="rect">
            <a:avLst/>
          </a:prstGeom>
          <a:noFill/>
          <a:ln w="9525">
            <a:noFill/>
            <a:miter lim="800000"/>
            <a:headEnd/>
            <a:tailEnd/>
          </a:ln>
        </p:spPr>
        <p:txBody>
          <a:bodyPr>
            <a:spAutoFit/>
          </a:bodyPr>
          <a:lstStyle/>
          <a:p>
            <a:r>
              <a:rPr lang="ro-RO" sz="3000" b="1">
                <a:solidFill>
                  <a:srgbClr val="00AEEF"/>
                </a:solidFill>
              </a:rPr>
              <a:t>Cum funcționează</a:t>
            </a:r>
            <a:endParaRPr lang="en-GB" sz="3000" b="1">
              <a:solidFill>
                <a:srgbClr val="00AEEF"/>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075">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075">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075">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075">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075">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extBox 2"/>
          <p:cNvSpPr txBox="1">
            <a:spLocks noChangeArrowheads="1"/>
          </p:cNvSpPr>
          <p:nvPr/>
        </p:nvSpPr>
        <p:spPr bwMode="auto">
          <a:xfrm>
            <a:off x="539750" y="1006475"/>
            <a:ext cx="6889750" cy="549275"/>
          </a:xfrm>
          <a:prstGeom prst="rect">
            <a:avLst/>
          </a:prstGeom>
          <a:noFill/>
          <a:ln w="9525">
            <a:noFill/>
            <a:miter lim="800000"/>
            <a:headEnd/>
            <a:tailEnd/>
          </a:ln>
        </p:spPr>
        <p:txBody>
          <a:bodyPr>
            <a:spAutoFit/>
          </a:bodyPr>
          <a:lstStyle/>
          <a:p>
            <a:r>
              <a:rPr lang="ro-RO" sz="3000" b="1">
                <a:solidFill>
                  <a:srgbClr val="00AEEF"/>
                </a:solidFill>
              </a:rPr>
              <a:t>Cum funcționează</a:t>
            </a:r>
            <a:endParaRPr lang="en-GB" sz="3000" b="1">
              <a:solidFill>
                <a:srgbClr val="00AEEF"/>
              </a:solidFill>
            </a:endParaRPr>
          </a:p>
        </p:txBody>
      </p:sp>
      <p:sp>
        <p:nvSpPr>
          <p:cNvPr id="4099" name="Rectangle 1"/>
          <p:cNvSpPr>
            <a:spLocks noChangeArrowheads="1"/>
          </p:cNvSpPr>
          <p:nvPr/>
        </p:nvSpPr>
        <p:spPr bwMode="auto">
          <a:xfrm>
            <a:off x="539750" y="1901825"/>
            <a:ext cx="6929438" cy="1954213"/>
          </a:xfrm>
          <a:prstGeom prst="rect">
            <a:avLst/>
          </a:prstGeom>
          <a:noFill/>
          <a:ln w="9525">
            <a:noFill/>
            <a:miter lim="800000"/>
            <a:headEnd/>
            <a:tailEnd/>
          </a:ln>
        </p:spPr>
        <p:txBody>
          <a:bodyPr>
            <a:spAutoFit/>
          </a:bodyPr>
          <a:lstStyle/>
          <a:p>
            <a:pPr>
              <a:spcBef>
                <a:spcPct val="75000"/>
              </a:spcBef>
            </a:pPr>
            <a:r>
              <a:rPr lang="ro-RO" sz="2200" b="1" dirty="0">
                <a:solidFill>
                  <a:srgbClr val="EC008C"/>
                </a:solidFill>
              </a:rPr>
              <a:t>Doar între tine și Dumnezeu.</a:t>
            </a:r>
            <a:endParaRPr lang="en-GB" sz="2200" b="1" dirty="0">
              <a:solidFill>
                <a:srgbClr val="EC008C"/>
              </a:solidFill>
            </a:endParaRPr>
          </a:p>
          <a:p>
            <a:pPr>
              <a:spcBef>
                <a:spcPct val="75000"/>
              </a:spcBef>
            </a:pPr>
            <a:r>
              <a:rPr lang="ro-RO" sz="2200" b="1" dirty="0">
                <a:solidFill>
                  <a:srgbClr val="EC008C"/>
                </a:solidFill>
              </a:rPr>
              <a:t>Blând și delicat.</a:t>
            </a:r>
            <a:endParaRPr lang="en-GB" sz="2200" b="1" dirty="0">
              <a:solidFill>
                <a:srgbClr val="EC008C"/>
              </a:solidFill>
            </a:endParaRPr>
          </a:p>
          <a:p>
            <a:pPr>
              <a:spcBef>
                <a:spcPct val="75000"/>
              </a:spcBef>
            </a:pPr>
            <a:r>
              <a:rPr lang="ro-RO" sz="2200" b="1" dirty="0">
                <a:solidFill>
                  <a:srgbClr val="EC008C"/>
                </a:solidFill>
              </a:rPr>
              <a:t>Fii conștient de faptul că dușmanul va încerca să te înșele.</a:t>
            </a:r>
            <a:endParaRPr lang="en-GB" sz="2200" b="1" dirty="0">
              <a:solidFill>
                <a:srgbClr val="EC008C"/>
              </a:solidFill>
            </a:endParaRPr>
          </a:p>
        </p:txBody>
      </p:sp>
      <p:sp>
        <p:nvSpPr>
          <p:cNvPr id="4100" name="Text Box 6"/>
          <p:cNvSpPr txBox="1">
            <a:spLocks noChangeArrowheads="1"/>
          </p:cNvSpPr>
          <p:nvPr/>
        </p:nvSpPr>
        <p:spPr bwMode="auto">
          <a:xfrm>
            <a:off x="0" y="0"/>
            <a:ext cx="9144000" cy="596900"/>
          </a:xfrm>
          <a:prstGeom prst="rect">
            <a:avLst/>
          </a:prstGeom>
          <a:solidFill>
            <a:srgbClr val="00AEEF"/>
          </a:solidFill>
          <a:ln w="9525">
            <a:noFill/>
            <a:miter lim="800000"/>
            <a:headEnd/>
            <a:tailEnd/>
          </a:ln>
        </p:spPr>
        <p:txBody>
          <a:bodyPr>
            <a:spAutoFit/>
          </a:bodyPr>
          <a:lstStyle/>
          <a:p>
            <a:endParaRPr lang="en-US" sz="1100" b="1">
              <a:solidFill>
                <a:schemeClr val="bg1"/>
              </a:solidFill>
            </a:endParaRPr>
          </a:p>
          <a:p>
            <a:r>
              <a:rPr lang="en-US" sz="1100" b="1">
                <a:solidFill>
                  <a:schemeClr val="bg1"/>
                </a:solidFill>
              </a:rPr>
              <a:t>      </a:t>
            </a:r>
            <a:r>
              <a:rPr lang="ro-RO" sz="1100" b="1">
                <a:solidFill>
                  <a:schemeClr val="bg1"/>
                </a:solidFill>
              </a:rPr>
              <a:t>LIBERTATE ÎN CRISTOS</a:t>
            </a:r>
            <a:r>
              <a:rPr lang="en-US" sz="1100" b="1">
                <a:solidFill>
                  <a:schemeClr val="bg1"/>
                </a:solidFill>
              </a:rPr>
              <a:t> | </a:t>
            </a:r>
            <a:r>
              <a:rPr lang="ro-RO" sz="1100" b="1">
                <a:solidFill>
                  <a:schemeClr val="bg1"/>
                </a:solidFill>
              </a:rPr>
              <a:t>PAȘI SPRE LIBERTATE ÎN CRISTOS</a:t>
            </a:r>
            <a:endParaRPr lang="en-US" sz="1100" b="1">
              <a:solidFill>
                <a:schemeClr val="bg1"/>
              </a:solidFill>
            </a:endParaRPr>
          </a:p>
          <a:p>
            <a:endParaRPr lang="en-GB" sz="1100" b="1">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099">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099">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1"/>
          <p:cNvSpPr>
            <a:spLocks noChangeArrowheads="1"/>
          </p:cNvSpPr>
          <p:nvPr/>
        </p:nvSpPr>
        <p:spPr bwMode="auto">
          <a:xfrm>
            <a:off x="539750" y="857250"/>
            <a:ext cx="8032750" cy="3939540"/>
          </a:xfrm>
          <a:prstGeom prst="rect">
            <a:avLst/>
          </a:prstGeom>
          <a:noFill/>
          <a:ln w="9525">
            <a:noFill/>
            <a:miter lim="800000"/>
            <a:headEnd/>
            <a:tailEnd/>
          </a:ln>
        </p:spPr>
        <p:txBody>
          <a:bodyPr>
            <a:spAutoFit/>
          </a:bodyPr>
          <a:lstStyle/>
          <a:p>
            <a:pPr>
              <a:spcBef>
                <a:spcPct val="75000"/>
              </a:spcBef>
            </a:pPr>
            <a:r>
              <a:rPr lang="ro-RO" sz="2000" b="1" dirty="0">
                <a:solidFill>
                  <a:srgbClr val="EC008C"/>
                </a:solidFill>
              </a:rPr>
              <a:t>Dragă Tată ceresc</a:t>
            </a:r>
            <a:r>
              <a:rPr lang="en-GB" sz="2000" b="1" dirty="0">
                <a:solidFill>
                  <a:srgbClr val="EC008C"/>
                </a:solidFill>
              </a:rPr>
              <a:t>,</a:t>
            </a:r>
          </a:p>
          <a:p>
            <a:pPr>
              <a:spcBef>
                <a:spcPct val="75000"/>
              </a:spcBef>
            </a:pPr>
            <a:r>
              <a:rPr lang="vi-VN" sz="2000" b="1" dirty="0">
                <a:solidFill>
                  <a:srgbClr val="EC008C"/>
                </a:solidFill>
              </a:rPr>
              <a:t>Recunoa</a:t>
            </a:r>
            <a:r>
              <a:rPr lang="ro-RO" sz="2000" b="1" dirty="0">
                <a:solidFill>
                  <a:srgbClr val="EC008C"/>
                </a:solidFill>
              </a:rPr>
              <a:t>ș</a:t>
            </a:r>
            <a:r>
              <a:rPr lang="vi-VN" sz="2000" b="1" dirty="0">
                <a:solidFill>
                  <a:srgbClr val="EC008C"/>
                </a:solidFill>
              </a:rPr>
              <a:t>tem prezența Ta în această încăpere </a:t>
            </a:r>
            <a:r>
              <a:rPr lang="ro-RO" sz="2000" b="1" dirty="0">
                <a:solidFill>
                  <a:srgbClr val="EC008C"/>
                </a:solidFill>
              </a:rPr>
              <a:t>ș</a:t>
            </a:r>
            <a:r>
              <a:rPr lang="vi-VN" sz="2000" b="1" dirty="0">
                <a:solidFill>
                  <a:srgbClr val="EC008C"/>
                </a:solidFill>
              </a:rPr>
              <a:t>i în viața</a:t>
            </a:r>
            <a:r>
              <a:rPr lang="ro-RO" sz="2000" b="1" dirty="0">
                <a:solidFill>
                  <a:srgbClr val="EC008C"/>
                </a:solidFill>
              </a:rPr>
              <a:t> </a:t>
            </a:r>
            <a:r>
              <a:rPr lang="vi-VN" sz="2000" b="1" dirty="0">
                <a:solidFill>
                  <a:srgbClr val="EC008C"/>
                </a:solidFill>
              </a:rPr>
              <a:t>noastră. Tu e</a:t>
            </a:r>
            <a:r>
              <a:rPr lang="ro-RO" sz="2000" b="1" dirty="0">
                <a:solidFill>
                  <a:srgbClr val="EC008C"/>
                </a:solidFill>
              </a:rPr>
              <a:t>ș</a:t>
            </a:r>
            <a:r>
              <a:rPr lang="vi-VN" sz="2000" b="1" dirty="0">
                <a:solidFill>
                  <a:srgbClr val="EC008C"/>
                </a:solidFill>
              </a:rPr>
              <a:t>ti singurul Dumnezeu atot</a:t>
            </a:r>
            <a:r>
              <a:rPr lang="ro-RO" sz="2000" b="1" dirty="0">
                <a:solidFill>
                  <a:srgbClr val="EC008C"/>
                </a:solidFill>
              </a:rPr>
              <a:t>ș</a:t>
            </a:r>
            <a:r>
              <a:rPr lang="vi-VN" sz="2000" b="1" dirty="0">
                <a:solidFill>
                  <a:srgbClr val="EC008C"/>
                </a:solidFill>
              </a:rPr>
              <a:t>tiutor, atotputernic</a:t>
            </a:r>
            <a:r>
              <a:rPr lang="ro-RO" sz="2000" b="1" dirty="0">
                <a:solidFill>
                  <a:srgbClr val="EC008C"/>
                </a:solidFill>
              </a:rPr>
              <a:t> ș</a:t>
            </a:r>
            <a:r>
              <a:rPr lang="vi-VN" sz="2000" b="1" dirty="0">
                <a:solidFill>
                  <a:srgbClr val="EC008C"/>
                </a:solidFill>
              </a:rPr>
              <a:t>i</a:t>
            </a:r>
            <a:r>
              <a:rPr lang="ro-RO" sz="2000" b="1" dirty="0">
                <a:solidFill>
                  <a:srgbClr val="EC008C"/>
                </a:solidFill>
              </a:rPr>
              <a:t> </a:t>
            </a:r>
            <a:r>
              <a:rPr lang="vi-VN" sz="2000" b="1" dirty="0">
                <a:solidFill>
                  <a:srgbClr val="EC008C"/>
                </a:solidFill>
              </a:rPr>
              <a:t>omniprezent. Depindem de Tine, căci despăr</a:t>
            </a:r>
            <a:r>
              <a:rPr lang="ro-RO" sz="2000" b="1" dirty="0">
                <a:solidFill>
                  <a:srgbClr val="EC008C"/>
                </a:solidFill>
              </a:rPr>
              <a:t>ț</a:t>
            </a:r>
            <a:r>
              <a:rPr lang="vi-VN" sz="2000" b="1" dirty="0">
                <a:solidFill>
                  <a:srgbClr val="EC008C"/>
                </a:solidFill>
              </a:rPr>
              <a:t>i</a:t>
            </a:r>
            <a:r>
              <a:rPr lang="ro-RO" sz="2000" b="1" dirty="0">
                <a:solidFill>
                  <a:srgbClr val="EC008C"/>
                </a:solidFill>
              </a:rPr>
              <a:t>ț</a:t>
            </a:r>
            <a:r>
              <a:rPr lang="vi-VN" sz="2000" b="1" dirty="0">
                <a:solidFill>
                  <a:srgbClr val="EC008C"/>
                </a:solidFill>
              </a:rPr>
              <a:t>i de Tine nu</a:t>
            </a:r>
            <a:r>
              <a:rPr lang="ro-RO" sz="2000" b="1" dirty="0">
                <a:solidFill>
                  <a:srgbClr val="EC008C"/>
                </a:solidFill>
              </a:rPr>
              <a:t> </a:t>
            </a:r>
            <a:r>
              <a:rPr lang="vi-VN" sz="2000" b="1" dirty="0">
                <a:solidFill>
                  <a:srgbClr val="EC008C"/>
                </a:solidFill>
              </a:rPr>
              <a:t>putem face nimic. Stăm aici încredin</a:t>
            </a:r>
            <a:r>
              <a:rPr lang="ro-RO" sz="2000" b="1" dirty="0">
                <a:solidFill>
                  <a:srgbClr val="EC008C"/>
                </a:solidFill>
              </a:rPr>
              <a:t>ț</a:t>
            </a:r>
            <a:r>
              <a:rPr lang="vi-VN" sz="2000" b="1" dirty="0">
                <a:solidFill>
                  <a:srgbClr val="EC008C"/>
                </a:solidFill>
              </a:rPr>
              <a:t>a</a:t>
            </a:r>
            <a:r>
              <a:rPr lang="ro-RO" sz="2000" b="1" dirty="0">
                <a:solidFill>
                  <a:srgbClr val="EC008C"/>
                </a:solidFill>
              </a:rPr>
              <a:t>ț</a:t>
            </a:r>
            <a:r>
              <a:rPr lang="vi-VN" sz="2000" b="1" dirty="0">
                <a:solidFill>
                  <a:srgbClr val="EC008C"/>
                </a:solidFill>
              </a:rPr>
              <a:t>i de adevărul că toată</a:t>
            </a:r>
            <a:r>
              <a:rPr lang="ro-RO" sz="2000" b="1" dirty="0">
                <a:solidFill>
                  <a:srgbClr val="EC008C"/>
                </a:solidFill>
              </a:rPr>
              <a:t> </a:t>
            </a:r>
            <a:r>
              <a:rPr lang="vi-VN" sz="2000" b="1" dirty="0">
                <a:solidFill>
                  <a:srgbClr val="EC008C"/>
                </a:solidFill>
              </a:rPr>
              <a:t>autoritatea în cer și pe pământ I-a fost acordată lui Cristos</a:t>
            </a:r>
            <a:r>
              <a:rPr lang="ro-RO" sz="2000" b="1" dirty="0">
                <a:solidFill>
                  <a:srgbClr val="EC008C"/>
                </a:solidFill>
              </a:rPr>
              <a:t> </a:t>
            </a:r>
            <a:r>
              <a:rPr lang="vi-VN" sz="2000" b="1" dirty="0">
                <a:solidFill>
                  <a:srgbClr val="EC008C"/>
                </a:solidFill>
              </a:rPr>
              <a:t>Cel înviat </a:t>
            </a:r>
            <a:r>
              <a:rPr lang="ro-RO" sz="2000" b="1" dirty="0">
                <a:solidFill>
                  <a:srgbClr val="EC008C"/>
                </a:solidFill>
              </a:rPr>
              <a:t>ș</a:t>
            </a:r>
            <a:r>
              <a:rPr lang="vi-VN" sz="2000" b="1" dirty="0">
                <a:solidFill>
                  <a:srgbClr val="EC008C"/>
                </a:solidFill>
              </a:rPr>
              <a:t>i, fiindcă suntem în Cristos, împărtă</a:t>
            </a:r>
            <a:r>
              <a:rPr lang="ro-RO" sz="2000" b="1" dirty="0">
                <a:solidFill>
                  <a:srgbClr val="EC008C"/>
                </a:solidFill>
              </a:rPr>
              <a:t>ș</a:t>
            </a:r>
            <a:r>
              <a:rPr lang="vi-VN" sz="2000" b="1" dirty="0">
                <a:solidFill>
                  <a:srgbClr val="EC008C"/>
                </a:solidFill>
              </a:rPr>
              <a:t>im acea</a:t>
            </a:r>
            <a:r>
              <a:rPr lang="ro-RO" sz="2000" b="1" dirty="0">
                <a:solidFill>
                  <a:srgbClr val="EC008C"/>
                </a:solidFill>
              </a:rPr>
              <a:t> </a:t>
            </a:r>
            <a:r>
              <a:rPr lang="vi-VN" sz="2000" b="1" dirty="0">
                <a:solidFill>
                  <a:srgbClr val="EC008C"/>
                </a:solidFill>
              </a:rPr>
              <a:t>autoritate, pentru a face ucenici </a:t>
            </a:r>
            <a:r>
              <a:rPr lang="ro-RO" sz="2000" b="1" dirty="0">
                <a:solidFill>
                  <a:srgbClr val="EC008C"/>
                </a:solidFill>
              </a:rPr>
              <a:t>ș</a:t>
            </a:r>
            <a:r>
              <a:rPr lang="vi-VN" sz="2000" b="1" dirty="0">
                <a:solidFill>
                  <a:srgbClr val="EC008C"/>
                </a:solidFill>
              </a:rPr>
              <a:t>i pentru a-i elibera pe</a:t>
            </a:r>
            <a:r>
              <a:rPr lang="ro-RO" sz="2000" b="1" dirty="0">
                <a:solidFill>
                  <a:srgbClr val="EC008C"/>
                </a:solidFill>
              </a:rPr>
              <a:t> </a:t>
            </a:r>
            <a:r>
              <a:rPr lang="vi-VN" sz="2000" b="1" dirty="0">
                <a:solidFill>
                  <a:srgbClr val="EC008C"/>
                </a:solidFill>
              </a:rPr>
              <a:t>captivi. </a:t>
            </a:r>
            <a:r>
              <a:rPr lang="ro-RO" sz="2000" b="1" dirty="0">
                <a:solidFill>
                  <a:srgbClr val="EC008C"/>
                </a:solidFill>
              </a:rPr>
              <a:t>Te rugăm </a:t>
            </a:r>
            <a:r>
              <a:rPr lang="vi-VN" sz="2000" b="1" dirty="0">
                <a:solidFill>
                  <a:srgbClr val="EC008C"/>
                </a:solidFill>
              </a:rPr>
              <a:t>să ne umpli cu Duhul Tău Sfânt </a:t>
            </a:r>
            <a:r>
              <a:rPr lang="ro-RO" sz="2000" b="1" dirty="0">
                <a:solidFill>
                  <a:srgbClr val="EC008C"/>
                </a:solidFill>
              </a:rPr>
              <a:t>ș</a:t>
            </a:r>
            <a:r>
              <a:rPr lang="vi-VN" sz="2000" b="1" dirty="0">
                <a:solidFill>
                  <a:srgbClr val="EC008C"/>
                </a:solidFill>
              </a:rPr>
              <a:t>i să ne</a:t>
            </a:r>
            <a:r>
              <a:rPr lang="ro-RO" sz="2000" b="1" dirty="0">
                <a:solidFill>
                  <a:srgbClr val="EC008C"/>
                </a:solidFill>
              </a:rPr>
              <a:t> </a:t>
            </a:r>
            <a:r>
              <a:rPr lang="vi-VN" sz="2000" b="1" dirty="0">
                <a:solidFill>
                  <a:srgbClr val="EC008C"/>
                </a:solidFill>
              </a:rPr>
              <a:t>conduci în tot adevărul. </a:t>
            </a:r>
            <a:r>
              <a:rPr lang="ro-RO" sz="2000" b="1" dirty="0">
                <a:solidFill>
                  <a:srgbClr val="EC008C"/>
                </a:solidFill>
              </a:rPr>
              <a:t>Te rugăm să ne dai </a:t>
            </a:r>
            <a:r>
              <a:rPr lang="vi-VN" sz="2000" b="1" dirty="0">
                <a:solidFill>
                  <a:srgbClr val="EC008C"/>
                </a:solidFill>
              </a:rPr>
              <a:t>protec</a:t>
            </a:r>
            <a:r>
              <a:rPr lang="ro-RO" sz="2000" b="1" dirty="0">
                <a:solidFill>
                  <a:srgbClr val="EC008C"/>
                </a:solidFill>
              </a:rPr>
              <a:t>ț</a:t>
            </a:r>
            <a:r>
              <a:rPr lang="vi-VN" sz="2000" b="1" dirty="0">
                <a:solidFill>
                  <a:srgbClr val="EC008C"/>
                </a:solidFill>
              </a:rPr>
              <a:t>ia Ta deplină </a:t>
            </a:r>
            <a:r>
              <a:rPr lang="ro-RO" sz="2000" b="1" dirty="0">
                <a:solidFill>
                  <a:srgbClr val="EC008C"/>
                </a:solidFill>
              </a:rPr>
              <a:t>ș</a:t>
            </a:r>
            <a:r>
              <a:rPr lang="vi-VN" sz="2000" b="1" dirty="0">
                <a:solidFill>
                  <a:srgbClr val="EC008C"/>
                </a:solidFill>
              </a:rPr>
              <a:t>i</a:t>
            </a:r>
            <a:r>
              <a:rPr lang="ro-RO" sz="2000" b="1" dirty="0">
                <a:solidFill>
                  <a:srgbClr val="EC008C"/>
                </a:solidFill>
              </a:rPr>
              <a:t> </a:t>
            </a:r>
            <a:r>
              <a:rPr lang="vi-VN" sz="2000" b="1" dirty="0">
                <a:solidFill>
                  <a:srgbClr val="EC008C"/>
                </a:solidFill>
              </a:rPr>
              <a:t>călăuzirea Ta. În Numele lui Isus. </a:t>
            </a:r>
            <a:endParaRPr lang="ro-RO" sz="2000" b="1" dirty="0">
              <a:solidFill>
                <a:srgbClr val="EC008C"/>
              </a:solidFill>
            </a:endParaRPr>
          </a:p>
          <a:p>
            <a:pPr>
              <a:spcBef>
                <a:spcPct val="75000"/>
              </a:spcBef>
            </a:pPr>
            <a:r>
              <a:rPr lang="vi-VN" sz="2000" b="1" dirty="0">
                <a:solidFill>
                  <a:srgbClr val="EC008C"/>
                </a:solidFill>
              </a:rPr>
              <a:t>Amin.</a:t>
            </a:r>
            <a:endParaRPr lang="en-GB" sz="2000" b="1" dirty="0">
              <a:solidFill>
                <a:srgbClr val="EC008C"/>
              </a:solidFill>
            </a:endParaRPr>
          </a:p>
        </p:txBody>
      </p:sp>
      <p:sp>
        <p:nvSpPr>
          <p:cNvPr id="5123" name="Text Box 6"/>
          <p:cNvSpPr txBox="1">
            <a:spLocks noChangeArrowheads="1"/>
          </p:cNvSpPr>
          <p:nvPr/>
        </p:nvSpPr>
        <p:spPr bwMode="auto">
          <a:xfrm>
            <a:off x="0" y="0"/>
            <a:ext cx="9190038" cy="596900"/>
          </a:xfrm>
          <a:prstGeom prst="rect">
            <a:avLst/>
          </a:prstGeom>
          <a:solidFill>
            <a:srgbClr val="00AEEF"/>
          </a:solidFill>
          <a:ln w="9525">
            <a:noFill/>
            <a:miter lim="800000"/>
            <a:headEnd/>
            <a:tailEnd/>
          </a:ln>
        </p:spPr>
        <p:txBody>
          <a:bodyPr>
            <a:spAutoFit/>
          </a:bodyPr>
          <a:lstStyle/>
          <a:p>
            <a:endParaRPr lang="en-US" sz="1100" b="1">
              <a:solidFill>
                <a:schemeClr val="bg1"/>
              </a:solidFill>
            </a:endParaRPr>
          </a:p>
          <a:p>
            <a:r>
              <a:rPr lang="en-US" sz="1100" b="1">
                <a:solidFill>
                  <a:schemeClr val="bg1"/>
                </a:solidFill>
              </a:rPr>
              <a:t>      </a:t>
            </a:r>
            <a:r>
              <a:rPr lang="ro-RO" sz="1100" b="1">
                <a:solidFill>
                  <a:schemeClr val="bg1"/>
                </a:solidFill>
              </a:rPr>
              <a:t>LIBERTATE ÎN CRISTOS</a:t>
            </a:r>
            <a:r>
              <a:rPr lang="en-US" sz="1100" b="1">
                <a:solidFill>
                  <a:schemeClr val="bg1"/>
                </a:solidFill>
              </a:rPr>
              <a:t> | </a:t>
            </a:r>
            <a:r>
              <a:rPr lang="ro-RO" sz="1100" b="1">
                <a:solidFill>
                  <a:schemeClr val="bg1"/>
                </a:solidFill>
              </a:rPr>
              <a:t>PAȘI SPRE LIBERTATE ÎN CRISTOS</a:t>
            </a:r>
            <a:r>
              <a:rPr lang="en-US" sz="1100" b="1">
                <a:solidFill>
                  <a:schemeClr val="bg1"/>
                </a:solidFill>
              </a:rPr>
              <a:t> | </a:t>
            </a:r>
            <a:r>
              <a:rPr lang="ro-RO" sz="1100" b="1">
                <a:solidFill>
                  <a:schemeClr val="bg1"/>
                </a:solidFill>
              </a:rPr>
              <a:t>PAGINA </a:t>
            </a:r>
            <a:r>
              <a:rPr lang="en-US" sz="1100" b="1">
                <a:solidFill>
                  <a:schemeClr val="bg1"/>
                </a:solidFill>
              </a:rPr>
              <a:t>12</a:t>
            </a:r>
          </a:p>
          <a:p>
            <a:endParaRPr lang="en-GB" sz="1100" b="1">
              <a:solidFill>
                <a:schemeClr val="bg1"/>
              </a:solidFil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1"/>
          <p:cNvSpPr>
            <a:spLocks noChangeArrowheads="1"/>
          </p:cNvSpPr>
          <p:nvPr/>
        </p:nvSpPr>
        <p:spPr bwMode="auto">
          <a:xfrm>
            <a:off x="539750" y="1481138"/>
            <a:ext cx="8353425" cy="3478212"/>
          </a:xfrm>
          <a:prstGeom prst="rect">
            <a:avLst/>
          </a:prstGeom>
          <a:noFill/>
          <a:ln w="9525">
            <a:noFill/>
            <a:miter lim="800000"/>
            <a:headEnd/>
            <a:tailEnd/>
          </a:ln>
        </p:spPr>
        <p:txBody>
          <a:bodyPr>
            <a:spAutoFit/>
          </a:bodyPr>
          <a:lstStyle/>
          <a:p>
            <a:pPr>
              <a:spcBef>
                <a:spcPct val="75000"/>
              </a:spcBef>
            </a:pPr>
            <a:r>
              <a:rPr lang="ro-RO" sz="2200" b="1">
                <a:solidFill>
                  <a:srgbClr val="EC008C"/>
                </a:solidFill>
              </a:rPr>
              <a:t>În Numele și autoritatea Domnului Isus Cristos, îi poruncim lui Satan și tuturor duhurilor rele să ne elibereze, ca să fim liberi să cunoaștem și să alegem să facem voia lui Dumnezeu. În calitate de copii ai lui Dumnezeu, așezați în locurile cerești cu Cristos, consimțim ca orice dușman al Domnului Isus Cristos să fie redus la tăcere. Îi spunem lui Satan și oricărei forțe a răului că nu poate cauza nicio durere și nu poate împiedica în niciun fel împlinirea voii lui Dumnezeu în viețile noastre. Îi aparținem lui Dumnezeu, iar cel rău nu se poate atinge de noi. </a:t>
            </a:r>
            <a:endParaRPr lang="en-GB" sz="2200" b="1">
              <a:solidFill>
                <a:srgbClr val="EC008C"/>
              </a:solidFill>
            </a:endParaRPr>
          </a:p>
        </p:txBody>
      </p:sp>
      <p:sp>
        <p:nvSpPr>
          <p:cNvPr id="6147" name="Text Box 6"/>
          <p:cNvSpPr txBox="1">
            <a:spLocks noChangeArrowheads="1"/>
          </p:cNvSpPr>
          <p:nvPr/>
        </p:nvSpPr>
        <p:spPr bwMode="auto">
          <a:xfrm>
            <a:off x="0" y="0"/>
            <a:ext cx="9144000" cy="596900"/>
          </a:xfrm>
          <a:prstGeom prst="rect">
            <a:avLst/>
          </a:prstGeom>
          <a:solidFill>
            <a:srgbClr val="00AEEF"/>
          </a:solidFill>
          <a:ln w="9525">
            <a:noFill/>
            <a:miter lim="800000"/>
            <a:headEnd/>
            <a:tailEnd/>
          </a:ln>
        </p:spPr>
        <p:txBody>
          <a:bodyPr>
            <a:spAutoFit/>
          </a:bodyPr>
          <a:lstStyle/>
          <a:p>
            <a:endParaRPr lang="en-US" sz="1100" b="1">
              <a:solidFill>
                <a:schemeClr val="bg1"/>
              </a:solidFill>
            </a:endParaRPr>
          </a:p>
          <a:p>
            <a:r>
              <a:rPr lang="en-US" sz="1100" b="1">
                <a:solidFill>
                  <a:schemeClr val="bg1"/>
                </a:solidFill>
              </a:rPr>
              <a:t>      </a:t>
            </a:r>
            <a:r>
              <a:rPr lang="ro-RO" sz="1100" b="1">
                <a:solidFill>
                  <a:schemeClr val="bg1"/>
                </a:solidFill>
              </a:rPr>
              <a:t>LIBERTATE ÎN CRISTOS</a:t>
            </a:r>
            <a:r>
              <a:rPr lang="en-US" sz="1100" b="1">
                <a:solidFill>
                  <a:schemeClr val="bg1"/>
                </a:solidFill>
              </a:rPr>
              <a:t> | </a:t>
            </a:r>
            <a:r>
              <a:rPr lang="ro-RO" sz="1100" b="1">
                <a:solidFill>
                  <a:schemeClr val="bg1"/>
                </a:solidFill>
              </a:rPr>
              <a:t>PAȘI SPRE LIBERTATE ÎN CRISTOS </a:t>
            </a:r>
            <a:r>
              <a:rPr lang="en-US" sz="1100" b="1">
                <a:solidFill>
                  <a:schemeClr val="bg1"/>
                </a:solidFill>
              </a:rPr>
              <a:t>| </a:t>
            </a:r>
            <a:r>
              <a:rPr lang="ro-RO" sz="1100" b="1">
                <a:solidFill>
                  <a:schemeClr val="bg1"/>
                </a:solidFill>
              </a:rPr>
              <a:t>PAGINA </a:t>
            </a:r>
            <a:r>
              <a:rPr lang="en-US" sz="1100" b="1">
                <a:solidFill>
                  <a:schemeClr val="bg1"/>
                </a:solidFill>
              </a:rPr>
              <a:t>12 </a:t>
            </a:r>
          </a:p>
          <a:p>
            <a:endParaRPr lang="en-GB" sz="1100" b="1">
              <a:solidFill>
                <a:schemeClr val="bg1"/>
              </a:solidFill>
            </a:endParaRPr>
          </a:p>
        </p:txBody>
      </p:sp>
      <p:sp>
        <p:nvSpPr>
          <p:cNvPr id="6148" name="TextBox 2"/>
          <p:cNvSpPr txBox="1">
            <a:spLocks noChangeArrowheads="1"/>
          </p:cNvSpPr>
          <p:nvPr/>
        </p:nvSpPr>
        <p:spPr bwMode="auto">
          <a:xfrm>
            <a:off x="539750" y="842963"/>
            <a:ext cx="6889750" cy="549275"/>
          </a:xfrm>
          <a:prstGeom prst="rect">
            <a:avLst/>
          </a:prstGeom>
          <a:noFill/>
          <a:ln w="9525">
            <a:noFill/>
            <a:miter lim="800000"/>
            <a:headEnd/>
            <a:tailEnd/>
          </a:ln>
        </p:spPr>
        <p:txBody>
          <a:bodyPr>
            <a:spAutoFit/>
          </a:bodyPr>
          <a:lstStyle/>
          <a:p>
            <a:r>
              <a:rPr lang="ro-RO" sz="3000" b="1">
                <a:solidFill>
                  <a:srgbClr val="00AEEF"/>
                </a:solidFill>
              </a:rPr>
              <a:t>Declarație</a:t>
            </a:r>
            <a:endParaRPr lang="en-GB" sz="3000" b="1">
              <a:solidFill>
                <a:srgbClr val="00AEEF"/>
              </a:solidFil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0">
          <a:blip r:embed="rId3" cstate="print"/>
          <a:srcRect/>
          <a:stretch>
            <a:fillRect/>
          </a:stretch>
        </a:blipFill>
        <a:effectLst/>
      </p:bgPr>
    </p:bg>
    <p:spTree>
      <p:nvGrpSpPr>
        <p:cNvPr id="1" name=""/>
        <p:cNvGrpSpPr/>
        <p:nvPr/>
      </p:nvGrpSpPr>
      <p:grpSpPr>
        <a:xfrm>
          <a:off x="0" y="0"/>
          <a:ext cx="0" cy="0"/>
          <a:chOff x="0" y="0"/>
          <a:chExt cx="0" cy="0"/>
        </a:xfrm>
      </p:grpSpPr>
      <p:sp>
        <p:nvSpPr>
          <p:cNvPr id="7170" name="Text Box 5"/>
          <p:cNvSpPr txBox="1">
            <a:spLocks noChangeArrowheads="1"/>
          </p:cNvSpPr>
          <p:nvPr/>
        </p:nvSpPr>
        <p:spPr bwMode="auto">
          <a:xfrm>
            <a:off x="0" y="0"/>
            <a:ext cx="8964613" cy="600075"/>
          </a:xfrm>
          <a:prstGeom prst="rect">
            <a:avLst/>
          </a:prstGeom>
          <a:noFill/>
          <a:ln w="9525">
            <a:noFill/>
            <a:miter lim="800000"/>
            <a:headEnd/>
            <a:tailEnd/>
          </a:ln>
        </p:spPr>
        <p:txBody>
          <a:bodyPr>
            <a:spAutoFit/>
          </a:bodyPr>
          <a:lstStyle/>
          <a:p>
            <a:endParaRPr lang="en-US" sz="1100" b="1">
              <a:solidFill>
                <a:srgbClr val="6D6F71"/>
              </a:solidFill>
            </a:endParaRPr>
          </a:p>
          <a:p>
            <a:pPr algn="r"/>
            <a:r>
              <a:rPr lang="en-US" sz="1100" b="1">
                <a:solidFill>
                  <a:srgbClr val="6D6F71"/>
                </a:solidFill>
              </a:rPr>
              <a:t>     </a:t>
            </a:r>
            <a:r>
              <a:rPr lang="ro-RO" sz="1100" b="1">
                <a:solidFill>
                  <a:srgbClr val="6D6F71"/>
                </a:solidFill>
              </a:rPr>
              <a:t>LIBERTATE ÎN CRISTOS</a:t>
            </a:r>
            <a:r>
              <a:rPr lang="en-US" sz="1100" b="1">
                <a:solidFill>
                  <a:srgbClr val="6D6F71"/>
                </a:solidFill>
              </a:rPr>
              <a:t> | </a:t>
            </a:r>
            <a:r>
              <a:rPr lang="ro-RO" sz="1100" b="1">
                <a:solidFill>
                  <a:srgbClr val="6D6F71"/>
                </a:solidFill>
              </a:rPr>
              <a:t>PAȘI SPRE LIBERTATE ÎN CRISTOS</a:t>
            </a:r>
            <a:endParaRPr lang="en-US" sz="1100" b="1">
              <a:solidFill>
                <a:srgbClr val="6D6F71"/>
              </a:solidFill>
            </a:endParaRPr>
          </a:p>
          <a:p>
            <a:endParaRPr lang="en-GB" sz="1100" b="1">
              <a:solidFill>
                <a:srgbClr val="6D6F71"/>
              </a:solidFill>
            </a:endParaRPr>
          </a:p>
        </p:txBody>
      </p:sp>
      <p:sp>
        <p:nvSpPr>
          <p:cNvPr id="7171" name="TextBox 5"/>
          <p:cNvSpPr txBox="1">
            <a:spLocks noChangeArrowheads="1"/>
          </p:cNvSpPr>
          <p:nvPr/>
        </p:nvSpPr>
        <p:spPr bwMode="auto">
          <a:xfrm>
            <a:off x="0" y="2230438"/>
            <a:ext cx="9144000" cy="646112"/>
          </a:xfrm>
          <a:prstGeom prst="rect">
            <a:avLst/>
          </a:prstGeom>
          <a:noFill/>
          <a:ln w="9525">
            <a:noFill/>
            <a:miter lim="800000"/>
            <a:headEnd/>
            <a:tailEnd/>
          </a:ln>
        </p:spPr>
        <p:txBody>
          <a:bodyPr>
            <a:spAutoFit/>
          </a:bodyPr>
          <a:lstStyle/>
          <a:p>
            <a:pPr algn="ctr"/>
            <a:r>
              <a:rPr lang="ro-RO" sz="3600" b="1">
                <a:solidFill>
                  <a:schemeClr val="bg1"/>
                </a:solidFill>
              </a:rPr>
              <a:t>Pasul </a:t>
            </a:r>
            <a:r>
              <a:rPr lang="en-US" sz="3600" b="1">
                <a:solidFill>
                  <a:schemeClr val="bg1"/>
                </a:solidFill>
              </a:rPr>
              <a:t>1: </a:t>
            </a:r>
            <a:r>
              <a:rPr lang="ro-RO" sz="3600" b="1">
                <a:solidFill>
                  <a:schemeClr val="bg1"/>
                </a:solidFill>
              </a:rPr>
              <a:t>Fals sau real</a:t>
            </a:r>
            <a:endParaRPr lang="en-US" sz="3600" b="1">
              <a:solidFill>
                <a:schemeClr val="bg1"/>
              </a:solidFill>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extBox 2"/>
          <p:cNvSpPr txBox="1">
            <a:spLocks noChangeArrowheads="1"/>
          </p:cNvSpPr>
          <p:nvPr/>
        </p:nvSpPr>
        <p:spPr bwMode="auto">
          <a:xfrm>
            <a:off x="539750" y="950913"/>
            <a:ext cx="6889750" cy="549275"/>
          </a:xfrm>
          <a:prstGeom prst="rect">
            <a:avLst/>
          </a:prstGeom>
          <a:noFill/>
          <a:ln w="9525">
            <a:noFill/>
            <a:miter lim="800000"/>
            <a:headEnd/>
            <a:tailEnd/>
          </a:ln>
        </p:spPr>
        <p:txBody>
          <a:bodyPr>
            <a:spAutoFit/>
          </a:bodyPr>
          <a:lstStyle/>
          <a:p>
            <a:r>
              <a:rPr lang="ro-RO" sz="3000" b="1">
                <a:solidFill>
                  <a:srgbClr val="00AEEF"/>
                </a:solidFill>
              </a:rPr>
              <a:t>Pasul </a:t>
            </a:r>
            <a:r>
              <a:rPr lang="en-GB" sz="3000" b="1">
                <a:solidFill>
                  <a:srgbClr val="00AEEF"/>
                </a:solidFill>
              </a:rPr>
              <a:t>1: </a:t>
            </a:r>
            <a:r>
              <a:rPr lang="ro-RO" sz="3000" b="1">
                <a:solidFill>
                  <a:srgbClr val="00AEEF"/>
                </a:solidFill>
              </a:rPr>
              <a:t>Fals sau real</a:t>
            </a:r>
            <a:endParaRPr lang="en-GB" sz="3000" b="1">
              <a:solidFill>
                <a:srgbClr val="00AEEF"/>
              </a:solidFill>
            </a:endParaRPr>
          </a:p>
        </p:txBody>
      </p:sp>
      <p:sp>
        <p:nvSpPr>
          <p:cNvPr id="8195" name="Rectangle 1"/>
          <p:cNvSpPr>
            <a:spLocks noChangeArrowheads="1"/>
          </p:cNvSpPr>
          <p:nvPr/>
        </p:nvSpPr>
        <p:spPr bwMode="auto">
          <a:xfrm>
            <a:off x="539750" y="1563688"/>
            <a:ext cx="8604250" cy="3562514"/>
          </a:xfrm>
          <a:prstGeom prst="rect">
            <a:avLst/>
          </a:prstGeom>
          <a:noFill/>
          <a:ln w="9525">
            <a:noFill/>
            <a:miter lim="800000"/>
            <a:headEnd/>
            <a:tailEnd/>
          </a:ln>
        </p:spPr>
        <p:txBody>
          <a:bodyPr>
            <a:spAutoFit/>
          </a:bodyPr>
          <a:lstStyle/>
          <a:p>
            <a:pPr marL="893763" indent="-893763">
              <a:spcBef>
                <a:spcPct val="75000"/>
              </a:spcBef>
              <a:tabLst>
                <a:tab pos="898525" algn="l"/>
              </a:tabLst>
              <a:defRPr/>
            </a:pPr>
            <a:r>
              <a:rPr lang="ro-RO" sz="2200" b="1" dirty="0">
                <a:solidFill>
                  <a:srgbClr val="EC008C"/>
                </a:solidFill>
                <a:latin typeface="Arial" pitchFamily="34" charset="0"/>
                <a:cs typeface="Arial" pitchFamily="34" charset="0"/>
              </a:rPr>
              <a:t>Partea </a:t>
            </a:r>
            <a:r>
              <a:rPr lang="en-GB" sz="2200" b="1" dirty="0">
                <a:solidFill>
                  <a:srgbClr val="EC008C"/>
                </a:solidFill>
                <a:latin typeface="Arial" pitchFamily="34" charset="0"/>
                <a:cs typeface="Arial" pitchFamily="34" charset="0"/>
              </a:rPr>
              <a:t>1:	</a:t>
            </a:r>
            <a:r>
              <a:rPr lang="ro-RO" sz="2200" b="1" dirty="0">
                <a:solidFill>
                  <a:srgbClr val="6D6F71"/>
                </a:solidFill>
                <a:latin typeface="Arial" pitchFamily="34" charset="0"/>
                <a:cs typeface="Arial" pitchFamily="34" charset="0"/>
              </a:rPr>
              <a:t>Practici oculte, secte, religii și practici spirituale necreștine.</a:t>
            </a:r>
            <a:endParaRPr lang="en-GB" sz="2200" b="1" dirty="0">
              <a:solidFill>
                <a:srgbClr val="6D6F71"/>
              </a:solidFill>
              <a:latin typeface="Arial" pitchFamily="34" charset="0"/>
              <a:cs typeface="Arial" pitchFamily="34" charset="0"/>
            </a:endParaRPr>
          </a:p>
          <a:p>
            <a:pPr>
              <a:spcBef>
                <a:spcPct val="75000"/>
              </a:spcBef>
              <a:tabLst>
                <a:tab pos="898525" algn="l"/>
              </a:tabLst>
              <a:defRPr/>
            </a:pPr>
            <a:r>
              <a:rPr lang="ro-RO" sz="2200" b="1" dirty="0">
                <a:solidFill>
                  <a:srgbClr val="EC008C"/>
                </a:solidFill>
                <a:latin typeface="Arial" pitchFamily="34" charset="0"/>
                <a:cs typeface="Arial" pitchFamily="34" charset="0"/>
              </a:rPr>
              <a:t>Partea a </a:t>
            </a:r>
            <a:r>
              <a:rPr lang="en-GB" sz="2200" b="1" dirty="0">
                <a:solidFill>
                  <a:srgbClr val="EC008C"/>
                </a:solidFill>
                <a:latin typeface="Arial" pitchFamily="34" charset="0"/>
                <a:cs typeface="Arial" pitchFamily="34" charset="0"/>
              </a:rPr>
              <a:t>2</a:t>
            </a:r>
            <a:r>
              <a:rPr lang="ro-RO" sz="2200" b="1" dirty="0">
                <a:solidFill>
                  <a:srgbClr val="EC008C"/>
                </a:solidFill>
                <a:latin typeface="Arial" pitchFamily="34" charset="0"/>
                <a:cs typeface="Arial" pitchFamily="34" charset="0"/>
              </a:rPr>
              <a:t>-a</a:t>
            </a:r>
            <a:r>
              <a:rPr lang="en-GB" sz="2200" b="1" dirty="0">
                <a:solidFill>
                  <a:srgbClr val="EC008C"/>
                </a:solidFill>
                <a:latin typeface="Arial" pitchFamily="34" charset="0"/>
                <a:cs typeface="Arial" pitchFamily="34" charset="0"/>
              </a:rPr>
              <a:t>:	</a:t>
            </a:r>
            <a:r>
              <a:rPr lang="ro-RO" sz="2200" b="1" dirty="0">
                <a:solidFill>
                  <a:srgbClr val="6D6F71"/>
                </a:solidFill>
                <a:latin typeface="Arial" pitchFamily="34" charset="0"/>
                <a:cs typeface="Arial" pitchFamily="34" charset="0"/>
              </a:rPr>
              <a:t>Evaluarea priorităților</a:t>
            </a:r>
            <a:r>
              <a:rPr lang="en-GB" sz="2200" b="1" dirty="0">
                <a:solidFill>
                  <a:srgbClr val="6D6F71"/>
                </a:solidFill>
                <a:latin typeface="Arial" pitchFamily="34" charset="0"/>
                <a:cs typeface="Arial" pitchFamily="34" charset="0"/>
              </a:rPr>
              <a:t> (</a:t>
            </a:r>
            <a:r>
              <a:rPr lang="ro-RO" sz="2200" b="1" dirty="0">
                <a:solidFill>
                  <a:srgbClr val="6D6F71"/>
                </a:solidFill>
                <a:latin typeface="Arial" pitchFamily="34" charset="0"/>
                <a:cs typeface="Arial" pitchFamily="34" charset="0"/>
              </a:rPr>
              <a:t>idoli</a:t>
            </a:r>
            <a:r>
              <a:rPr lang="en-GB" sz="2200" b="1" dirty="0">
                <a:solidFill>
                  <a:srgbClr val="6D6F71"/>
                </a:solidFill>
                <a:latin typeface="Arial" pitchFamily="34" charset="0"/>
                <a:cs typeface="Arial" pitchFamily="34" charset="0"/>
              </a:rPr>
              <a:t>)</a:t>
            </a:r>
            <a:r>
              <a:rPr lang="ro-RO" sz="2200" b="1" dirty="0">
                <a:solidFill>
                  <a:srgbClr val="6D6F71"/>
                </a:solidFill>
                <a:latin typeface="Arial" pitchFamily="34" charset="0"/>
                <a:cs typeface="Arial" pitchFamily="34" charset="0"/>
              </a:rPr>
              <a:t>.</a:t>
            </a:r>
            <a:endParaRPr lang="en-GB" sz="2200" b="1" dirty="0">
              <a:solidFill>
                <a:srgbClr val="6D6F71"/>
              </a:solidFill>
              <a:latin typeface="Arial" pitchFamily="34" charset="0"/>
              <a:cs typeface="Arial" pitchFamily="34" charset="0"/>
            </a:endParaRPr>
          </a:p>
          <a:p>
            <a:pPr marL="893763">
              <a:spcBef>
                <a:spcPct val="75000"/>
              </a:spcBef>
              <a:tabLst>
                <a:tab pos="898525" algn="l"/>
              </a:tabLst>
              <a:defRPr/>
            </a:pPr>
            <a:r>
              <a:rPr lang="ro-RO" sz="2200" b="1" dirty="0">
                <a:solidFill>
                  <a:srgbClr val="6D6F71"/>
                </a:solidFill>
                <a:latin typeface="Arial" pitchFamily="34" charset="0"/>
                <a:cs typeface="Arial" pitchFamily="34" charset="0"/>
              </a:rPr>
              <a:t>Roagăl pe Duhul Sfânt să îți arate problemele, bifează căsuțele și adaugă orice alt lucru de care devii conștient, apoi leapădă-te de fiecare din acele lucruri, cu voce tare.</a:t>
            </a:r>
            <a:endParaRPr lang="en-GB" sz="2200" b="1" dirty="0">
              <a:solidFill>
                <a:srgbClr val="6D6F71"/>
              </a:solidFill>
              <a:latin typeface="Arial" pitchFamily="34" charset="0"/>
              <a:cs typeface="Arial" pitchFamily="34" charset="0"/>
            </a:endParaRPr>
          </a:p>
          <a:p>
            <a:pPr>
              <a:spcBef>
                <a:spcPct val="75000"/>
              </a:spcBef>
              <a:tabLst>
                <a:tab pos="898525" algn="l"/>
              </a:tabLst>
              <a:defRPr/>
            </a:pPr>
            <a:r>
              <a:rPr lang="ro-RO" sz="2200" b="1" dirty="0">
                <a:solidFill>
                  <a:srgbClr val="EC008C"/>
                </a:solidFill>
                <a:latin typeface="Arial" pitchFamily="34" charset="0"/>
                <a:cs typeface="Arial" pitchFamily="34" charset="0"/>
              </a:rPr>
              <a:t>Fii foarte meticulos</a:t>
            </a:r>
            <a:r>
              <a:rPr lang="en-GB" sz="2200" b="1" dirty="0">
                <a:solidFill>
                  <a:srgbClr val="EC008C"/>
                </a:solidFill>
                <a:latin typeface="Arial" pitchFamily="34" charset="0"/>
                <a:cs typeface="Arial" pitchFamily="34" charset="0"/>
              </a:rPr>
              <a:t>!</a:t>
            </a:r>
          </a:p>
        </p:txBody>
      </p:sp>
      <p:sp>
        <p:nvSpPr>
          <p:cNvPr id="8196" name="Text Box 6"/>
          <p:cNvSpPr txBox="1">
            <a:spLocks noChangeArrowheads="1"/>
          </p:cNvSpPr>
          <p:nvPr/>
        </p:nvSpPr>
        <p:spPr bwMode="auto">
          <a:xfrm>
            <a:off x="0" y="0"/>
            <a:ext cx="9144000" cy="596900"/>
          </a:xfrm>
          <a:prstGeom prst="rect">
            <a:avLst/>
          </a:prstGeom>
          <a:solidFill>
            <a:srgbClr val="00AEEF"/>
          </a:solidFill>
          <a:ln w="9525">
            <a:noFill/>
            <a:miter lim="800000"/>
            <a:headEnd/>
            <a:tailEnd/>
          </a:ln>
        </p:spPr>
        <p:txBody>
          <a:bodyPr>
            <a:spAutoFit/>
          </a:bodyPr>
          <a:lstStyle/>
          <a:p>
            <a:endParaRPr lang="en-US" sz="1100" b="1">
              <a:solidFill>
                <a:schemeClr val="bg1"/>
              </a:solidFill>
            </a:endParaRPr>
          </a:p>
          <a:p>
            <a:r>
              <a:rPr lang="en-US" sz="1100" b="1">
                <a:solidFill>
                  <a:schemeClr val="bg1"/>
                </a:solidFill>
              </a:rPr>
              <a:t>      </a:t>
            </a:r>
            <a:r>
              <a:rPr lang="ro-RO" sz="1100" b="1">
                <a:solidFill>
                  <a:schemeClr val="bg1"/>
                </a:solidFill>
              </a:rPr>
              <a:t>LIBERTATE ÎN CRISTOS</a:t>
            </a:r>
            <a:r>
              <a:rPr lang="en-US" sz="1100" b="1">
                <a:solidFill>
                  <a:schemeClr val="bg1"/>
                </a:solidFill>
              </a:rPr>
              <a:t> | </a:t>
            </a:r>
            <a:r>
              <a:rPr lang="ro-RO" sz="1100" b="1">
                <a:solidFill>
                  <a:schemeClr val="bg1"/>
                </a:solidFill>
              </a:rPr>
              <a:t>PAȘI SPRE LIBERTATE ÎN CRISTOS</a:t>
            </a:r>
            <a:endParaRPr lang="en-US" sz="1100" b="1">
              <a:solidFill>
                <a:schemeClr val="bg1"/>
              </a:solidFill>
            </a:endParaRPr>
          </a:p>
          <a:p>
            <a:endParaRPr lang="en-GB" sz="1100" b="1">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195">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195">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8195">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1"/>
          <p:cNvSpPr>
            <a:spLocks noChangeArrowheads="1"/>
          </p:cNvSpPr>
          <p:nvPr/>
        </p:nvSpPr>
        <p:spPr bwMode="auto">
          <a:xfrm>
            <a:off x="539750" y="1379538"/>
            <a:ext cx="7561263" cy="2970212"/>
          </a:xfrm>
          <a:prstGeom prst="rect">
            <a:avLst/>
          </a:prstGeom>
          <a:noFill/>
          <a:ln w="9525">
            <a:noFill/>
            <a:miter lim="800000"/>
            <a:headEnd/>
            <a:tailEnd/>
          </a:ln>
        </p:spPr>
        <p:txBody>
          <a:bodyPr>
            <a:spAutoFit/>
          </a:bodyPr>
          <a:lstStyle/>
          <a:p>
            <a:pPr>
              <a:spcBef>
                <a:spcPct val="75000"/>
              </a:spcBef>
            </a:pPr>
            <a:r>
              <a:rPr lang="ro-RO" sz="2200" b="1">
                <a:solidFill>
                  <a:srgbClr val="EC008C"/>
                </a:solidFill>
              </a:rPr>
              <a:t>Dragă Tată ceresc</a:t>
            </a:r>
            <a:r>
              <a:rPr lang="en-GB" sz="2200" b="1">
                <a:solidFill>
                  <a:srgbClr val="EC008C"/>
                </a:solidFill>
              </a:rPr>
              <a:t>, </a:t>
            </a:r>
          </a:p>
          <a:p>
            <a:pPr>
              <a:spcBef>
                <a:spcPct val="75000"/>
              </a:spcBef>
            </a:pPr>
            <a:r>
              <a:rPr lang="ro-RO" sz="2200" b="1">
                <a:solidFill>
                  <a:srgbClr val="EC008C"/>
                </a:solidFill>
              </a:rPr>
              <a:t>Te rog să îmi amintești orice am făcut, conștient sau nu și care implică învățături sau practici oculte, cultice sau necreștine. Vreau să experimentez libertatea Ta, lepădându-mă de toate învățăturile și practicile false. În Numele lui Isus</a:t>
            </a:r>
            <a:r>
              <a:rPr lang="en-GB" sz="2200" b="1">
                <a:solidFill>
                  <a:srgbClr val="EC008C"/>
                </a:solidFill>
              </a:rPr>
              <a:t>.</a:t>
            </a:r>
          </a:p>
          <a:p>
            <a:pPr>
              <a:spcBef>
                <a:spcPct val="75000"/>
              </a:spcBef>
            </a:pPr>
            <a:r>
              <a:rPr lang="en-GB" sz="2200" b="1">
                <a:solidFill>
                  <a:srgbClr val="EC008C"/>
                </a:solidFill>
              </a:rPr>
              <a:t>Am</a:t>
            </a:r>
            <a:r>
              <a:rPr lang="ro-RO" sz="2200" b="1">
                <a:solidFill>
                  <a:srgbClr val="EC008C"/>
                </a:solidFill>
              </a:rPr>
              <a:t>i</a:t>
            </a:r>
            <a:r>
              <a:rPr lang="en-GB" sz="2200" b="1">
                <a:solidFill>
                  <a:srgbClr val="EC008C"/>
                </a:solidFill>
              </a:rPr>
              <a:t>n</a:t>
            </a:r>
            <a:r>
              <a:rPr lang="ro-RO" sz="2200" b="1">
                <a:solidFill>
                  <a:srgbClr val="EC008C"/>
                </a:solidFill>
              </a:rPr>
              <a:t>.</a:t>
            </a:r>
            <a:endParaRPr lang="en-GB" sz="2200" b="1">
              <a:solidFill>
                <a:srgbClr val="EC008C"/>
              </a:solidFill>
            </a:endParaRPr>
          </a:p>
        </p:txBody>
      </p:sp>
      <p:sp>
        <p:nvSpPr>
          <p:cNvPr id="9219" name="Text Box 6"/>
          <p:cNvSpPr txBox="1">
            <a:spLocks noChangeArrowheads="1"/>
          </p:cNvSpPr>
          <p:nvPr/>
        </p:nvSpPr>
        <p:spPr bwMode="auto">
          <a:xfrm>
            <a:off x="0" y="0"/>
            <a:ext cx="9144000" cy="596900"/>
          </a:xfrm>
          <a:prstGeom prst="rect">
            <a:avLst/>
          </a:prstGeom>
          <a:solidFill>
            <a:srgbClr val="00AEEF"/>
          </a:solidFill>
          <a:ln w="9525">
            <a:noFill/>
            <a:miter lim="800000"/>
            <a:headEnd/>
            <a:tailEnd/>
          </a:ln>
        </p:spPr>
        <p:txBody>
          <a:bodyPr>
            <a:spAutoFit/>
          </a:bodyPr>
          <a:lstStyle/>
          <a:p>
            <a:endParaRPr lang="en-US" sz="1100" b="1">
              <a:solidFill>
                <a:schemeClr val="bg1"/>
              </a:solidFill>
            </a:endParaRPr>
          </a:p>
          <a:p>
            <a:r>
              <a:rPr lang="en-US" sz="1100" b="1">
                <a:solidFill>
                  <a:schemeClr val="bg1"/>
                </a:solidFill>
              </a:rPr>
              <a:t>      </a:t>
            </a:r>
            <a:r>
              <a:rPr lang="ro-RO" sz="1100" b="1">
                <a:solidFill>
                  <a:schemeClr val="bg1"/>
                </a:solidFill>
              </a:rPr>
              <a:t>LIBERTATE ÎN CRISTOS</a:t>
            </a:r>
            <a:r>
              <a:rPr lang="en-US" sz="1100" b="1">
                <a:solidFill>
                  <a:schemeClr val="bg1"/>
                </a:solidFill>
              </a:rPr>
              <a:t> | </a:t>
            </a:r>
            <a:r>
              <a:rPr lang="ro-RO" sz="1100" b="1">
                <a:solidFill>
                  <a:schemeClr val="bg1"/>
                </a:solidFill>
              </a:rPr>
              <a:t>PAȘI SPRE LIBERTATE ÎN CRISTOS</a:t>
            </a:r>
            <a:r>
              <a:rPr lang="en-US" sz="1100" b="1">
                <a:solidFill>
                  <a:schemeClr val="bg1"/>
                </a:solidFill>
              </a:rPr>
              <a:t> | </a:t>
            </a:r>
            <a:r>
              <a:rPr lang="ro-RO" sz="1100" b="1">
                <a:solidFill>
                  <a:schemeClr val="bg1"/>
                </a:solidFill>
              </a:rPr>
              <a:t>PAGINA </a:t>
            </a:r>
            <a:r>
              <a:rPr lang="en-US" sz="1100" b="1">
                <a:solidFill>
                  <a:schemeClr val="bg1"/>
                </a:solidFill>
              </a:rPr>
              <a:t>16</a:t>
            </a:r>
          </a:p>
          <a:p>
            <a:endParaRPr lang="en-GB" sz="1100" b="1">
              <a:solidFill>
                <a:schemeClr val="bg1"/>
              </a:solidFil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4" descr="P:\Projects\Freedom in Christ\Ilustrations\Kneel.jpg"/>
          <p:cNvPicPr>
            <a:picLocks noChangeAspect="1" noChangeArrowheads="1"/>
          </p:cNvPicPr>
          <p:nvPr/>
        </p:nvPicPr>
        <p:blipFill>
          <a:blip r:embed="rId3" cstate="print">
            <a:clrChange>
              <a:clrFrom>
                <a:srgbClr val="FDFDFD"/>
              </a:clrFrom>
              <a:clrTo>
                <a:srgbClr val="FDFDFD">
                  <a:alpha val="0"/>
                </a:srgbClr>
              </a:clrTo>
            </a:clrChange>
          </a:blip>
          <a:srcRect/>
          <a:stretch>
            <a:fillRect/>
          </a:stretch>
        </p:blipFill>
        <p:spPr bwMode="auto">
          <a:xfrm>
            <a:off x="3017838" y="1071563"/>
            <a:ext cx="4125912" cy="3714750"/>
          </a:xfrm>
          <a:prstGeom prst="rect">
            <a:avLst/>
          </a:prstGeom>
          <a:noFill/>
          <a:ln w="9525">
            <a:noFill/>
            <a:miter lim="800000"/>
            <a:headEnd/>
            <a:tailEnd/>
          </a:ln>
        </p:spPr>
      </p:pic>
      <p:sp>
        <p:nvSpPr>
          <p:cNvPr id="10243" name="Text Box 6"/>
          <p:cNvSpPr txBox="1">
            <a:spLocks noChangeArrowheads="1"/>
          </p:cNvSpPr>
          <p:nvPr/>
        </p:nvSpPr>
        <p:spPr bwMode="auto">
          <a:xfrm>
            <a:off x="0" y="0"/>
            <a:ext cx="9144000" cy="596900"/>
          </a:xfrm>
          <a:prstGeom prst="rect">
            <a:avLst/>
          </a:prstGeom>
          <a:solidFill>
            <a:srgbClr val="00AEEF"/>
          </a:solidFill>
          <a:ln w="9525">
            <a:noFill/>
            <a:miter lim="800000"/>
            <a:headEnd/>
            <a:tailEnd/>
          </a:ln>
        </p:spPr>
        <p:txBody>
          <a:bodyPr>
            <a:spAutoFit/>
          </a:bodyPr>
          <a:lstStyle/>
          <a:p>
            <a:endParaRPr lang="en-US" sz="1100" b="1">
              <a:solidFill>
                <a:schemeClr val="bg1"/>
              </a:solidFill>
            </a:endParaRPr>
          </a:p>
          <a:p>
            <a:r>
              <a:rPr lang="en-US" sz="1100" b="1">
                <a:solidFill>
                  <a:schemeClr val="bg1"/>
                </a:solidFill>
              </a:rPr>
              <a:t>      </a:t>
            </a:r>
            <a:r>
              <a:rPr lang="ro-RO" sz="1100" b="1">
                <a:solidFill>
                  <a:schemeClr val="bg1"/>
                </a:solidFill>
              </a:rPr>
              <a:t>LIBERTATE ÎN CRISTOS</a:t>
            </a:r>
            <a:r>
              <a:rPr lang="en-US" sz="1100" b="1">
                <a:solidFill>
                  <a:schemeClr val="bg1"/>
                </a:solidFill>
              </a:rPr>
              <a:t> | </a:t>
            </a:r>
            <a:r>
              <a:rPr lang="ro-RO" sz="1100" b="1">
                <a:solidFill>
                  <a:schemeClr val="bg1"/>
                </a:solidFill>
              </a:rPr>
              <a:t>PAȘI SPRE LIBERTATE ÎN CRISTOS</a:t>
            </a:r>
            <a:endParaRPr lang="en-US" sz="1100" b="1">
              <a:solidFill>
                <a:schemeClr val="bg1"/>
              </a:solidFill>
            </a:endParaRPr>
          </a:p>
          <a:p>
            <a:endParaRPr lang="en-GB" sz="1100" b="1">
              <a:solidFill>
                <a:schemeClr val="bg1"/>
              </a:solidFill>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1"/>
          <p:cNvSpPr>
            <a:spLocks noChangeArrowheads="1"/>
          </p:cNvSpPr>
          <p:nvPr/>
        </p:nvSpPr>
        <p:spPr bwMode="auto">
          <a:xfrm>
            <a:off x="539750" y="1379538"/>
            <a:ext cx="7488238" cy="2716212"/>
          </a:xfrm>
          <a:prstGeom prst="rect">
            <a:avLst/>
          </a:prstGeom>
          <a:noFill/>
          <a:ln w="9525">
            <a:noFill/>
            <a:miter lim="800000"/>
            <a:headEnd/>
            <a:tailEnd/>
          </a:ln>
        </p:spPr>
        <p:txBody>
          <a:bodyPr>
            <a:spAutoFit/>
          </a:bodyPr>
          <a:lstStyle/>
          <a:p>
            <a:pPr>
              <a:spcBef>
                <a:spcPct val="75000"/>
              </a:spcBef>
            </a:pPr>
            <a:r>
              <a:rPr lang="ro-RO" sz="2200" b="1">
                <a:solidFill>
                  <a:srgbClr val="EC008C"/>
                </a:solidFill>
              </a:rPr>
              <a:t>Doamne, mărturisesc că am luat parte la aceste practici greșite. Știu că sunt rele și periculoase în ochii Tăi. Mă lepăd de orice implicare în aceste practici greșite și aleg să cred că Satan nu mai are niciun loc de drept în viața mea în urma acestor implicări. În Numele lui Isus. </a:t>
            </a:r>
            <a:endParaRPr lang="en-GB" sz="2200" b="1">
              <a:solidFill>
                <a:srgbClr val="EC008C"/>
              </a:solidFill>
            </a:endParaRPr>
          </a:p>
          <a:p>
            <a:pPr>
              <a:spcBef>
                <a:spcPct val="75000"/>
              </a:spcBef>
            </a:pPr>
            <a:r>
              <a:rPr lang="en-GB" sz="2200" b="1">
                <a:solidFill>
                  <a:srgbClr val="EC008C"/>
                </a:solidFill>
              </a:rPr>
              <a:t>Am</a:t>
            </a:r>
            <a:r>
              <a:rPr lang="ro-RO" sz="2200" b="1">
                <a:solidFill>
                  <a:srgbClr val="EC008C"/>
                </a:solidFill>
              </a:rPr>
              <a:t>i</a:t>
            </a:r>
            <a:r>
              <a:rPr lang="en-GB" sz="2200" b="1">
                <a:solidFill>
                  <a:srgbClr val="EC008C"/>
                </a:solidFill>
              </a:rPr>
              <a:t>n</a:t>
            </a:r>
            <a:r>
              <a:rPr lang="ro-RO" sz="2200" b="1">
                <a:solidFill>
                  <a:srgbClr val="EC008C"/>
                </a:solidFill>
              </a:rPr>
              <a:t>.</a:t>
            </a:r>
            <a:endParaRPr lang="en-GB" sz="2200" b="1">
              <a:solidFill>
                <a:srgbClr val="EC008C"/>
              </a:solidFill>
            </a:endParaRPr>
          </a:p>
        </p:txBody>
      </p:sp>
      <p:sp>
        <p:nvSpPr>
          <p:cNvPr id="11267" name="Text Box 6"/>
          <p:cNvSpPr txBox="1">
            <a:spLocks noChangeArrowheads="1"/>
          </p:cNvSpPr>
          <p:nvPr/>
        </p:nvSpPr>
        <p:spPr bwMode="auto">
          <a:xfrm>
            <a:off x="0" y="0"/>
            <a:ext cx="9144000" cy="596900"/>
          </a:xfrm>
          <a:prstGeom prst="rect">
            <a:avLst/>
          </a:prstGeom>
          <a:solidFill>
            <a:srgbClr val="00AEEF"/>
          </a:solidFill>
          <a:ln w="9525">
            <a:noFill/>
            <a:miter lim="800000"/>
            <a:headEnd/>
            <a:tailEnd/>
          </a:ln>
        </p:spPr>
        <p:txBody>
          <a:bodyPr>
            <a:spAutoFit/>
          </a:bodyPr>
          <a:lstStyle/>
          <a:p>
            <a:endParaRPr lang="en-US" sz="1100" b="1">
              <a:solidFill>
                <a:schemeClr val="bg1"/>
              </a:solidFill>
            </a:endParaRPr>
          </a:p>
          <a:p>
            <a:r>
              <a:rPr lang="en-US" sz="1100" b="1">
                <a:solidFill>
                  <a:schemeClr val="bg1"/>
                </a:solidFill>
              </a:rPr>
              <a:t>      </a:t>
            </a:r>
            <a:r>
              <a:rPr lang="ro-RO" sz="1100" b="1">
                <a:solidFill>
                  <a:schemeClr val="bg1"/>
                </a:solidFill>
              </a:rPr>
              <a:t>LIBERTATE ÎN CRISTOS</a:t>
            </a:r>
            <a:r>
              <a:rPr lang="en-US" sz="1100" b="1">
                <a:solidFill>
                  <a:schemeClr val="bg1"/>
                </a:solidFill>
              </a:rPr>
              <a:t> | </a:t>
            </a:r>
            <a:r>
              <a:rPr lang="ro-RO" sz="1100" b="1">
                <a:solidFill>
                  <a:schemeClr val="bg1"/>
                </a:solidFill>
              </a:rPr>
              <a:t>PAȘI SPRE LIBERTATE ÎN CRISTOS</a:t>
            </a:r>
            <a:r>
              <a:rPr lang="en-US" sz="1100" b="1">
                <a:solidFill>
                  <a:schemeClr val="bg1"/>
                </a:solidFill>
              </a:rPr>
              <a:t> | </a:t>
            </a:r>
            <a:r>
              <a:rPr lang="ro-RO" sz="1100" b="1">
                <a:solidFill>
                  <a:schemeClr val="bg1"/>
                </a:solidFill>
              </a:rPr>
              <a:t>PAGINA </a:t>
            </a:r>
            <a:r>
              <a:rPr lang="en-US" sz="1100" b="1">
                <a:solidFill>
                  <a:schemeClr val="bg1"/>
                </a:solidFill>
              </a:rPr>
              <a:t>2</a:t>
            </a:r>
            <a:r>
              <a:rPr lang="ro-RO" sz="1100" b="1">
                <a:solidFill>
                  <a:schemeClr val="bg1"/>
                </a:solidFill>
              </a:rPr>
              <a:t>0</a:t>
            </a:r>
            <a:endParaRPr lang="en-US" sz="1100" b="1">
              <a:solidFill>
                <a:schemeClr val="bg1"/>
              </a:solidFill>
            </a:endParaRPr>
          </a:p>
          <a:p>
            <a:endParaRPr lang="en-GB" sz="1100" b="1">
              <a:solidFill>
                <a:schemeClr val="bg1"/>
              </a:solidFill>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1"/>
          <p:cNvSpPr>
            <a:spLocks noChangeArrowheads="1"/>
          </p:cNvSpPr>
          <p:nvPr/>
        </p:nvSpPr>
        <p:spPr bwMode="auto">
          <a:xfrm>
            <a:off x="539750" y="1000125"/>
            <a:ext cx="7920038" cy="3986213"/>
          </a:xfrm>
          <a:prstGeom prst="rect">
            <a:avLst/>
          </a:prstGeom>
          <a:noFill/>
          <a:ln w="9525">
            <a:noFill/>
            <a:miter lim="800000"/>
            <a:headEnd/>
            <a:tailEnd/>
          </a:ln>
        </p:spPr>
        <p:txBody>
          <a:bodyPr>
            <a:spAutoFit/>
          </a:bodyPr>
          <a:lstStyle/>
          <a:p>
            <a:pPr>
              <a:spcBef>
                <a:spcPct val="75000"/>
              </a:spcBef>
            </a:pPr>
            <a:r>
              <a:rPr lang="ro-RO" sz="2200" b="1">
                <a:solidFill>
                  <a:srgbClr val="EC008C"/>
                </a:solidFill>
              </a:rPr>
              <a:t>Dragă Dumnezeule</a:t>
            </a:r>
            <a:r>
              <a:rPr lang="en-GB" sz="2200" b="1">
                <a:solidFill>
                  <a:srgbClr val="EC008C"/>
                </a:solidFill>
              </a:rPr>
              <a:t>, </a:t>
            </a:r>
          </a:p>
          <a:p>
            <a:pPr>
              <a:spcBef>
                <a:spcPct val="75000"/>
              </a:spcBef>
            </a:pPr>
            <a:r>
              <a:rPr lang="ro-RO" sz="2200" b="1">
                <a:solidFill>
                  <a:srgbClr val="EC008C"/>
                </a:solidFill>
              </a:rPr>
              <a:t>Știu cât de ușor este să las ca alte lucruri și alți oameni să devină mai importanți pentru mine decât ești Tu. De asemenea, știu că lucrul acesta este o ofensă înaintea ochilor Tăi, fiindcă ne-ai poruncit să nu avem alți dumnezei în afară de Tine.</a:t>
            </a:r>
            <a:endParaRPr lang="en-GB" sz="2200" b="1">
              <a:solidFill>
                <a:srgbClr val="EC008C"/>
              </a:solidFill>
            </a:endParaRPr>
          </a:p>
          <a:p>
            <a:pPr>
              <a:spcBef>
                <a:spcPct val="75000"/>
              </a:spcBef>
            </a:pPr>
            <a:r>
              <a:rPr lang="ro-RO" sz="2200" b="1">
                <a:solidFill>
                  <a:srgbClr val="EC008C"/>
                </a:solidFill>
              </a:rPr>
              <a:t>Îți mărturisesc că nu Te-am iubit cu toată inima mea, cu tot sufletul meu și cu toată mintea mea. Drept urmare, am păcătuit împotriva Ta, încălcând prima și cea mai mare poruncă.</a:t>
            </a:r>
            <a:endParaRPr lang="en-GB" sz="2200" b="1">
              <a:solidFill>
                <a:srgbClr val="6D6F71"/>
              </a:solidFill>
            </a:endParaRPr>
          </a:p>
        </p:txBody>
      </p:sp>
      <p:sp>
        <p:nvSpPr>
          <p:cNvPr id="12291" name="Text Box 6"/>
          <p:cNvSpPr txBox="1">
            <a:spLocks noChangeArrowheads="1"/>
          </p:cNvSpPr>
          <p:nvPr/>
        </p:nvSpPr>
        <p:spPr bwMode="auto">
          <a:xfrm>
            <a:off x="0" y="0"/>
            <a:ext cx="9144000" cy="596900"/>
          </a:xfrm>
          <a:prstGeom prst="rect">
            <a:avLst/>
          </a:prstGeom>
          <a:solidFill>
            <a:srgbClr val="00AEEF"/>
          </a:solidFill>
          <a:ln w="9525">
            <a:noFill/>
            <a:miter lim="800000"/>
            <a:headEnd/>
            <a:tailEnd/>
          </a:ln>
        </p:spPr>
        <p:txBody>
          <a:bodyPr>
            <a:spAutoFit/>
          </a:bodyPr>
          <a:lstStyle/>
          <a:p>
            <a:endParaRPr lang="en-US" sz="1100" b="1">
              <a:solidFill>
                <a:schemeClr val="bg1"/>
              </a:solidFill>
            </a:endParaRPr>
          </a:p>
          <a:p>
            <a:r>
              <a:rPr lang="en-US" sz="1100" b="1">
                <a:solidFill>
                  <a:schemeClr val="bg1"/>
                </a:solidFill>
              </a:rPr>
              <a:t>      </a:t>
            </a:r>
            <a:r>
              <a:rPr lang="ro-RO" sz="1100" b="1">
                <a:solidFill>
                  <a:schemeClr val="bg1"/>
                </a:solidFill>
              </a:rPr>
              <a:t>LIBERTATE ÎN CRISTOS</a:t>
            </a:r>
            <a:r>
              <a:rPr lang="en-US" sz="1100" b="1">
                <a:solidFill>
                  <a:schemeClr val="bg1"/>
                </a:solidFill>
              </a:rPr>
              <a:t> | </a:t>
            </a:r>
            <a:r>
              <a:rPr lang="ro-RO" sz="1100" b="1">
                <a:solidFill>
                  <a:schemeClr val="bg1"/>
                </a:solidFill>
              </a:rPr>
              <a:t>PAȘI SPRE LIBERTATE ÎN CRISTOS</a:t>
            </a:r>
            <a:r>
              <a:rPr lang="en-US" sz="1100" b="1">
                <a:solidFill>
                  <a:schemeClr val="bg1"/>
                </a:solidFill>
              </a:rPr>
              <a:t> | </a:t>
            </a:r>
            <a:r>
              <a:rPr lang="ro-RO" sz="1100" b="1">
                <a:solidFill>
                  <a:schemeClr val="bg1"/>
                </a:solidFill>
              </a:rPr>
              <a:t>PAGINA </a:t>
            </a:r>
            <a:r>
              <a:rPr lang="en-US" sz="1100" b="1">
                <a:solidFill>
                  <a:schemeClr val="bg1"/>
                </a:solidFill>
              </a:rPr>
              <a:t>2</a:t>
            </a:r>
            <a:r>
              <a:rPr lang="ro-RO" sz="1100" b="1">
                <a:solidFill>
                  <a:schemeClr val="bg1"/>
                </a:solidFill>
              </a:rPr>
              <a:t>1</a:t>
            </a:r>
            <a:endParaRPr lang="en-US" sz="1100" b="1">
              <a:solidFill>
                <a:schemeClr val="bg1"/>
              </a:solidFill>
            </a:endParaRPr>
          </a:p>
          <a:p>
            <a:endParaRPr lang="en-GB" sz="1100" b="1">
              <a:solidFill>
                <a:schemeClr val="bg1"/>
              </a:solidFill>
            </a:endParaRPr>
          </a:p>
        </p:txBody>
      </p:sp>
      <p:sp>
        <p:nvSpPr>
          <p:cNvPr id="12292" name="Text Box 5"/>
          <p:cNvSpPr txBox="1">
            <a:spLocks noChangeArrowheads="1"/>
          </p:cNvSpPr>
          <p:nvPr/>
        </p:nvSpPr>
        <p:spPr bwMode="auto">
          <a:xfrm>
            <a:off x="7380288" y="4732338"/>
            <a:ext cx="1584325" cy="336550"/>
          </a:xfrm>
          <a:prstGeom prst="rect">
            <a:avLst/>
          </a:prstGeom>
          <a:noFill/>
          <a:ln w="9525">
            <a:noFill/>
            <a:miter lim="800000"/>
            <a:headEnd/>
            <a:tailEnd/>
          </a:ln>
        </p:spPr>
        <p:txBody>
          <a:bodyPr>
            <a:spAutoFit/>
          </a:bodyPr>
          <a:lstStyle/>
          <a:p>
            <a:pPr>
              <a:spcBef>
                <a:spcPct val="50000"/>
              </a:spcBef>
            </a:pPr>
            <a:r>
              <a:rPr lang="ro-RO" sz="1600" b="1">
                <a:solidFill>
                  <a:srgbClr val="00AEEF"/>
                </a:solidFill>
              </a:rPr>
              <a:t>Continuare</a:t>
            </a:r>
            <a:r>
              <a:rPr lang="en-GB" sz="1600" b="1">
                <a:solidFill>
                  <a:srgbClr val="00AEEF"/>
                </a:solidFill>
              </a:rPr>
              <a:t>…</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1"/>
          <p:cNvSpPr>
            <a:spLocks noChangeArrowheads="1"/>
          </p:cNvSpPr>
          <p:nvPr/>
        </p:nvSpPr>
        <p:spPr bwMode="auto">
          <a:xfrm>
            <a:off x="539750" y="1379538"/>
            <a:ext cx="7848600" cy="3308350"/>
          </a:xfrm>
          <a:prstGeom prst="rect">
            <a:avLst/>
          </a:prstGeom>
          <a:noFill/>
          <a:ln w="9525">
            <a:noFill/>
            <a:miter lim="800000"/>
            <a:headEnd/>
            <a:tailEnd/>
          </a:ln>
        </p:spPr>
        <p:txBody>
          <a:bodyPr>
            <a:spAutoFit/>
          </a:bodyPr>
          <a:lstStyle/>
          <a:p>
            <a:pPr>
              <a:spcBef>
                <a:spcPct val="75000"/>
              </a:spcBef>
            </a:pPr>
            <a:r>
              <a:rPr lang="ro-RO" sz="2200" b="1">
                <a:solidFill>
                  <a:srgbClr val="EC008C"/>
                </a:solidFill>
              </a:rPr>
              <a:t>Mă pocăiesc de această idolatrie și mă îndepărtez de ea și acum aleg să mă întorc la Tine, Doamne Isuse, dragostea mea dintâi.</a:t>
            </a:r>
          </a:p>
          <a:p>
            <a:pPr>
              <a:spcBef>
                <a:spcPct val="75000"/>
              </a:spcBef>
            </a:pPr>
            <a:r>
              <a:rPr lang="ro-RO" sz="2200" b="1">
                <a:solidFill>
                  <a:srgbClr val="EC008C"/>
                </a:solidFill>
              </a:rPr>
              <a:t>Te rog să îmi descoperi toți idolii din viața mea. Aleg să mă lepăd de orice idol care îi poate acorda lui Satan un drept în viața mea. În Numele lui Isus, adevăratul Dumnezeu</a:t>
            </a:r>
            <a:r>
              <a:rPr lang="en-GB" sz="2200" b="1">
                <a:solidFill>
                  <a:srgbClr val="EC008C"/>
                </a:solidFill>
              </a:rPr>
              <a:t>.</a:t>
            </a:r>
          </a:p>
          <a:p>
            <a:pPr>
              <a:spcBef>
                <a:spcPct val="75000"/>
              </a:spcBef>
            </a:pPr>
            <a:r>
              <a:rPr lang="en-GB" sz="2200" b="1">
                <a:solidFill>
                  <a:srgbClr val="EC008C"/>
                </a:solidFill>
              </a:rPr>
              <a:t>Am</a:t>
            </a:r>
            <a:r>
              <a:rPr lang="ro-RO" sz="2200" b="1">
                <a:solidFill>
                  <a:srgbClr val="EC008C"/>
                </a:solidFill>
              </a:rPr>
              <a:t>i</a:t>
            </a:r>
            <a:r>
              <a:rPr lang="en-GB" sz="2200" b="1">
                <a:solidFill>
                  <a:srgbClr val="EC008C"/>
                </a:solidFill>
              </a:rPr>
              <a:t>n</a:t>
            </a:r>
            <a:r>
              <a:rPr lang="ro-RO" sz="2200" b="1">
                <a:solidFill>
                  <a:srgbClr val="EC008C"/>
                </a:solidFill>
              </a:rPr>
              <a:t>.</a:t>
            </a:r>
            <a:endParaRPr lang="en-GB" sz="2200" b="1">
              <a:solidFill>
                <a:srgbClr val="EC008C"/>
              </a:solidFill>
            </a:endParaRPr>
          </a:p>
        </p:txBody>
      </p:sp>
      <p:sp>
        <p:nvSpPr>
          <p:cNvPr id="13315" name="Text Box 6"/>
          <p:cNvSpPr txBox="1">
            <a:spLocks noChangeArrowheads="1"/>
          </p:cNvSpPr>
          <p:nvPr/>
        </p:nvSpPr>
        <p:spPr bwMode="auto">
          <a:xfrm>
            <a:off x="0" y="0"/>
            <a:ext cx="9144000" cy="596900"/>
          </a:xfrm>
          <a:prstGeom prst="rect">
            <a:avLst/>
          </a:prstGeom>
          <a:solidFill>
            <a:srgbClr val="00AEEF"/>
          </a:solidFill>
          <a:ln w="9525">
            <a:noFill/>
            <a:miter lim="800000"/>
            <a:headEnd/>
            <a:tailEnd/>
          </a:ln>
        </p:spPr>
        <p:txBody>
          <a:bodyPr>
            <a:spAutoFit/>
          </a:bodyPr>
          <a:lstStyle/>
          <a:p>
            <a:endParaRPr lang="en-US" sz="1100" b="1">
              <a:solidFill>
                <a:schemeClr val="bg1"/>
              </a:solidFill>
            </a:endParaRPr>
          </a:p>
          <a:p>
            <a:r>
              <a:rPr lang="en-US" sz="1100" b="1">
                <a:solidFill>
                  <a:schemeClr val="bg1"/>
                </a:solidFill>
              </a:rPr>
              <a:t>      </a:t>
            </a:r>
            <a:r>
              <a:rPr lang="ro-RO" sz="1100" b="1">
                <a:solidFill>
                  <a:schemeClr val="bg1"/>
                </a:solidFill>
              </a:rPr>
              <a:t>LIBERTATE ÎN CRISTOS</a:t>
            </a:r>
            <a:r>
              <a:rPr lang="en-US" sz="1100" b="1">
                <a:solidFill>
                  <a:schemeClr val="bg1"/>
                </a:solidFill>
              </a:rPr>
              <a:t> | </a:t>
            </a:r>
            <a:r>
              <a:rPr lang="ro-RO" sz="1100" b="1">
                <a:solidFill>
                  <a:schemeClr val="bg1"/>
                </a:solidFill>
              </a:rPr>
              <a:t>PAȘI SPRE LIBERTATE ÎN CRISTOS</a:t>
            </a:r>
            <a:endParaRPr lang="en-US" sz="1100" b="1">
              <a:solidFill>
                <a:schemeClr val="bg1"/>
              </a:solidFill>
            </a:endParaRPr>
          </a:p>
          <a:p>
            <a:endParaRPr lang="en-GB" sz="1100" b="1">
              <a:solidFill>
                <a:schemeClr val="bg1"/>
              </a:solidFill>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4" descr="P:\Projects\Freedom in Christ\Ilustrations\Kneel.jpg"/>
          <p:cNvPicPr>
            <a:picLocks noChangeAspect="1" noChangeArrowheads="1"/>
          </p:cNvPicPr>
          <p:nvPr/>
        </p:nvPicPr>
        <p:blipFill>
          <a:blip r:embed="rId3" cstate="print">
            <a:clrChange>
              <a:clrFrom>
                <a:srgbClr val="FDFDFD"/>
              </a:clrFrom>
              <a:clrTo>
                <a:srgbClr val="FDFDFD">
                  <a:alpha val="0"/>
                </a:srgbClr>
              </a:clrTo>
            </a:clrChange>
          </a:blip>
          <a:srcRect/>
          <a:stretch>
            <a:fillRect/>
          </a:stretch>
        </p:blipFill>
        <p:spPr bwMode="auto">
          <a:xfrm>
            <a:off x="3017838" y="1071563"/>
            <a:ext cx="4125912" cy="3714750"/>
          </a:xfrm>
          <a:prstGeom prst="rect">
            <a:avLst/>
          </a:prstGeom>
          <a:noFill/>
          <a:ln w="9525">
            <a:noFill/>
            <a:miter lim="800000"/>
            <a:headEnd/>
            <a:tailEnd/>
          </a:ln>
        </p:spPr>
      </p:pic>
      <p:sp>
        <p:nvSpPr>
          <p:cNvPr id="14339" name="Text Box 6"/>
          <p:cNvSpPr txBox="1">
            <a:spLocks noChangeArrowheads="1"/>
          </p:cNvSpPr>
          <p:nvPr/>
        </p:nvSpPr>
        <p:spPr bwMode="auto">
          <a:xfrm>
            <a:off x="0" y="0"/>
            <a:ext cx="9144000" cy="596900"/>
          </a:xfrm>
          <a:prstGeom prst="rect">
            <a:avLst/>
          </a:prstGeom>
          <a:solidFill>
            <a:srgbClr val="00AEEF"/>
          </a:solidFill>
          <a:ln w="9525">
            <a:noFill/>
            <a:miter lim="800000"/>
            <a:headEnd/>
            <a:tailEnd/>
          </a:ln>
        </p:spPr>
        <p:txBody>
          <a:bodyPr>
            <a:spAutoFit/>
          </a:bodyPr>
          <a:lstStyle/>
          <a:p>
            <a:endParaRPr lang="en-US" sz="1100" b="1">
              <a:solidFill>
                <a:schemeClr val="bg1"/>
              </a:solidFill>
            </a:endParaRPr>
          </a:p>
          <a:p>
            <a:r>
              <a:rPr lang="en-US" sz="1100" b="1">
                <a:solidFill>
                  <a:schemeClr val="bg1"/>
                </a:solidFill>
              </a:rPr>
              <a:t>      </a:t>
            </a:r>
            <a:r>
              <a:rPr lang="ro-RO" sz="1100" b="1">
                <a:solidFill>
                  <a:schemeClr val="bg1"/>
                </a:solidFill>
              </a:rPr>
              <a:t>LIBERTATE ÎN CRISTOS</a:t>
            </a:r>
            <a:r>
              <a:rPr lang="en-US" sz="1100" b="1">
                <a:solidFill>
                  <a:schemeClr val="bg1"/>
                </a:solidFill>
              </a:rPr>
              <a:t> | </a:t>
            </a:r>
            <a:r>
              <a:rPr lang="ro-RO" sz="1100" b="1">
                <a:solidFill>
                  <a:schemeClr val="bg1"/>
                </a:solidFill>
              </a:rPr>
              <a:t>PAȘI SPRE LIBERTATE ÎN CRISTOS</a:t>
            </a:r>
            <a:endParaRPr lang="en-US" sz="1100" b="1">
              <a:solidFill>
                <a:schemeClr val="bg1"/>
              </a:solidFill>
            </a:endParaRPr>
          </a:p>
          <a:p>
            <a:endParaRPr lang="en-GB" sz="1100" b="1">
              <a:solidFill>
                <a:schemeClr val="bg1"/>
              </a:solidFill>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0">
          <a:blip r:embed="rId3" cstate="print"/>
          <a:srcRect/>
          <a:stretch>
            <a:fillRect/>
          </a:stretch>
        </a:blipFill>
        <a:effectLst/>
      </p:bgPr>
    </p:bg>
    <p:spTree>
      <p:nvGrpSpPr>
        <p:cNvPr id="1" name=""/>
        <p:cNvGrpSpPr/>
        <p:nvPr/>
      </p:nvGrpSpPr>
      <p:grpSpPr>
        <a:xfrm>
          <a:off x="0" y="0"/>
          <a:ext cx="0" cy="0"/>
          <a:chOff x="0" y="0"/>
          <a:chExt cx="0" cy="0"/>
        </a:xfrm>
      </p:grpSpPr>
      <p:sp>
        <p:nvSpPr>
          <p:cNvPr id="15362" name="Text Box 5"/>
          <p:cNvSpPr txBox="1">
            <a:spLocks noChangeArrowheads="1"/>
          </p:cNvSpPr>
          <p:nvPr/>
        </p:nvSpPr>
        <p:spPr bwMode="auto">
          <a:xfrm>
            <a:off x="0" y="0"/>
            <a:ext cx="8964613" cy="600075"/>
          </a:xfrm>
          <a:prstGeom prst="rect">
            <a:avLst/>
          </a:prstGeom>
          <a:noFill/>
          <a:ln w="9525">
            <a:noFill/>
            <a:miter lim="800000"/>
            <a:headEnd/>
            <a:tailEnd/>
          </a:ln>
        </p:spPr>
        <p:txBody>
          <a:bodyPr>
            <a:spAutoFit/>
          </a:bodyPr>
          <a:lstStyle/>
          <a:p>
            <a:endParaRPr lang="en-US" sz="1100" b="1">
              <a:solidFill>
                <a:srgbClr val="6D6F71"/>
              </a:solidFill>
            </a:endParaRPr>
          </a:p>
          <a:p>
            <a:pPr algn="r"/>
            <a:r>
              <a:rPr lang="en-US" sz="1100" b="1">
                <a:solidFill>
                  <a:srgbClr val="6D6F71"/>
                </a:solidFill>
              </a:rPr>
              <a:t>     </a:t>
            </a:r>
            <a:r>
              <a:rPr lang="ro-RO" sz="1100" b="1">
                <a:solidFill>
                  <a:srgbClr val="6D6F71"/>
                </a:solidFill>
              </a:rPr>
              <a:t>LIBERTATE ÎN CRISTOS</a:t>
            </a:r>
            <a:r>
              <a:rPr lang="en-US" sz="1100" b="1">
                <a:solidFill>
                  <a:srgbClr val="6D6F71"/>
                </a:solidFill>
              </a:rPr>
              <a:t> | </a:t>
            </a:r>
            <a:r>
              <a:rPr lang="ro-RO" sz="1100" b="1">
                <a:solidFill>
                  <a:srgbClr val="6D6F71"/>
                </a:solidFill>
              </a:rPr>
              <a:t>PAȘI SPRE LIBERTATE ÎN CRISTOS</a:t>
            </a:r>
            <a:endParaRPr lang="en-US" sz="1100" b="1">
              <a:solidFill>
                <a:srgbClr val="6D6F71"/>
              </a:solidFill>
            </a:endParaRPr>
          </a:p>
          <a:p>
            <a:endParaRPr lang="en-GB" sz="1100" b="1">
              <a:solidFill>
                <a:srgbClr val="6D6F71"/>
              </a:solidFill>
            </a:endParaRPr>
          </a:p>
        </p:txBody>
      </p:sp>
      <p:sp>
        <p:nvSpPr>
          <p:cNvPr id="15363" name="TextBox 5"/>
          <p:cNvSpPr txBox="1">
            <a:spLocks noChangeArrowheads="1"/>
          </p:cNvSpPr>
          <p:nvPr/>
        </p:nvSpPr>
        <p:spPr bwMode="auto">
          <a:xfrm>
            <a:off x="0" y="2230438"/>
            <a:ext cx="9144000" cy="646112"/>
          </a:xfrm>
          <a:prstGeom prst="rect">
            <a:avLst/>
          </a:prstGeom>
          <a:noFill/>
          <a:ln w="9525">
            <a:noFill/>
            <a:miter lim="800000"/>
            <a:headEnd/>
            <a:tailEnd/>
          </a:ln>
        </p:spPr>
        <p:txBody>
          <a:bodyPr>
            <a:spAutoFit/>
          </a:bodyPr>
          <a:lstStyle/>
          <a:p>
            <a:pPr algn="ctr"/>
            <a:r>
              <a:rPr lang="ro-RO" sz="3600" b="1">
                <a:solidFill>
                  <a:schemeClr val="bg1"/>
                </a:solidFill>
              </a:rPr>
              <a:t>Pasul </a:t>
            </a:r>
            <a:r>
              <a:rPr lang="en-US" sz="3600" b="1">
                <a:solidFill>
                  <a:schemeClr val="bg1"/>
                </a:solidFill>
              </a:rPr>
              <a:t>2: </a:t>
            </a:r>
            <a:r>
              <a:rPr lang="ro-RO" sz="3600" b="1">
                <a:solidFill>
                  <a:schemeClr val="bg1"/>
                </a:solidFill>
              </a:rPr>
              <a:t>Înșelăciune sau adevăr</a:t>
            </a:r>
            <a:endParaRPr lang="en-US" sz="3600" b="1">
              <a:solidFill>
                <a:schemeClr val="bg1"/>
              </a:solidFill>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extBox 2"/>
          <p:cNvSpPr txBox="1">
            <a:spLocks noChangeArrowheads="1"/>
          </p:cNvSpPr>
          <p:nvPr/>
        </p:nvSpPr>
        <p:spPr bwMode="auto">
          <a:xfrm>
            <a:off x="539750" y="1049338"/>
            <a:ext cx="6889750" cy="549275"/>
          </a:xfrm>
          <a:prstGeom prst="rect">
            <a:avLst/>
          </a:prstGeom>
          <a:noFill/>
          <a:ln w="9525">
            <a:noFill/>
            <a:miter lim="800000"/>
            <a:headEnd/>
            <a:tailEnd/>
          </a:ln>
        </p:spPr>
        <p:txBody>
          <a:bodyPr>
            <a:spAutoFit/>
          </a:bodyPr>
          <a:lstStyle/>
          <a:p>
            <a:r>
              <a:rPr lang="ro-RO" sz="3000" b="1">
                <a:solidFill>
                  <a:srgbClr val="00AEEF"/>
                </a:solidFill>
              </a:rPr>
              <a:t>Pasul </a:t>
            </a:r>
            <a:r>
              <a:rPr lang="en-GB" sz="3000" b="1">
                <a:solidFill>
                  <a:srgbClr val="00AEEF"/>
                </a:solidFill>
              </a:rPr>
              <a:t>2: </a:t>
            </a:r>
            <a:r>
              <a:rPr lang="ro-RO" sz="3000" b="1">
                <a:solidFill>
                  <a:srgbClr val="00AEEF"/>
                </a:solidFill>
              </a:rPr>
              <a:t>Înșelăciune sau adevăr</a:t>
            </a:r>
            <a:endParaRPr lang="en-GB" sz="3000" b="1">
              <a:solidFill>
                <a:srgbClr val="00AEEF"/>
              </a:solidFill>
            </a:endParaRPr>
          </a:p>
        </p:txBody>
      </p:sp>
      <p:sp>
        <p:nvSpPr>
          <p:cNvPr id="14339" name="Rectangle 1"/>
          <p:cNvSpPr>
            <a:spLocks noChangeArrowheads="1"/>
          </p:cNvSpPr>
          <p:nvPr/>
        </p:nvSpPr>
        <p:spPr bwMode="auto">
          <a:xfrm>
            <a:off x="539750" y="1944688"/>
            <a:ext cx="8280400" cy="2632075"/>
          </a:xfrm>
          <a:prstGeom prst="rect">
            <a:avLst/>
          </a:prstGeom>
          <a:noFill/>
          <a:ln w="9525">
            <a:noFill/>
            <a:miter lim="800000"/>
            <a:headEnd/>
            <a:tailEnd/>
          </a:ln>
        </p:spPr>
        <p:txBody>
          <a:bodyPr>
            <a:spAutoFit/>
          </a:bodyPr>
          <a:lstStyle/>
          <a:p>
            <a:pPr>
              <a:spcBef>
                <a:spcPct val="75000"/>
              </a:spcBef>
              <a:tabLst>
                <a:tab pos="625475" algn="l"/>
              </a:tabLst>
            </a:pPr>
            <a:r>
              <a:rPr lang="ro-RO" sz="2200" b="1" dirty="0">
                <a:solidFill>
                  <a:srgbClr val="EC008C"/>
                </a:solidFill>
              </a:rPr>
              <a:t>Ne dedicăm să credem Cuvântul lui Dumnezeu, indiferent dacă </a:t>
            </a:r>
            <a:r>
              <a:rPr lang="ro-RO" sz="2200" b="1" dirty="0">
                <a:solidFill>
                  <a:srgbClr val="00AEEF"/>
                </a:solidFill>
              </a:rPr>
              <a:t>simțim </a:t>
            </a:r>
            <a:r>
              <a:rPr lang="ro-RO" sz="2200" b="1" dirty="0">
                <a:solidFill>
                  <a:srgbClr val="EC008C"/>
                </a:solidFill>
              </a:rPr>
              <a:t>că este sau nu adevărat.</a:t>
            </a:r>
            <a:endParaRPr lang="en-GB" sz="2200" b="1" dirty="0">
              <a:solidFill>
                <a:srgbClr val="EC008C"/>
              </a:solidFill>
            </a:endParaRPr>
          </a:p>
          <a:p>
            <a:pPr>
              <a:spcBef>
                <a:spcPct val="75000"/>
              </a:spcBef>
              <a:tabLst>
                <a:tab pos="625475" algn="l"/>
              </a:tabLst>
            </a:pPr>
            <a:r>
              <a:rPr lang="ro-RO" sz="2200" b="1" dirty="0">
                <a:solidFill>
                  <a:srgbClr val="EC008C"/>
                </a:solidFill>
              </a:rPr>
              <a:t>Înșelare</a:t>
            </a:r>
            <a:endParaRPr lang="en-GB" sz="2200" b="1" dirty="0">
              <a:solidFill>
                <a:srgbClr val="EC008C"/>
              </a:solidFill>
            </a:endParaRPr>
          </a:p>
          <a:p>
            <a:pPr>
              <a:spcBef>
                <a:spcPct val="25000"/>
              </a:spcBef>
              <a:tabLst>
                <a:tab pos="625475" algn="l"/>
              </a:tabLst>
            </a:pPr>
            <a:r>
              <a:rPr lang="en-GB" sz="2200" b="1" dirty="0">
                <a:solidFill>
                  <a:srgbClr val="6D6F71"/>
                </a:solidFill>
              </a:rPr>
              <a:t>	</a:t>
            </a:r>
            <a:r>
              <a:rPr lang="ro-RO" sz="2200" b="1" dirty="0">
                <a:solidFill>
                  <a:srgbClr val="6D6F71"/>
                </a:solidFill>
              </a:rPr>
              <a:t>De către lume</a:t>
            </a:r>
            <a:endParaRPr lang="en-GB" sz="2200" b="1" dirty="0">
              <a:solidFill>
                <a:srgbClr val="6D6F71"/>
              </a:solidFill>
            </a:endParaRPr>
          </a:p>
          <a:p>
            <a:pPr>
              <a:spcBef>
                <a:spcPct val="25000"/>
              </a:spcBef>
              <a:tabLst>
                <a:tab pos="625475" algn="l"/>
              </a:tabLst>
            </a:pPr>
            <a:r>
              <a:rPr lang="en-GB" sz="2200" b="1" dirty="0">
                <a:solidFill>
                  <a:srgbClr val="6D6F71"/>
                </a:solidFill>
              </a:rPr>
              <a:t>	</a:t>
            </a:r>
            <a:r>
              <a:rPr lang="ro-RO" sz="2200" b="1" dirty="0">
                <a:solidFill>
                  <a:srgbClr val="6D6F71"/>
                </a:solidFill>
              </a:rPr>
              <a:t>De către noi înșine</a:t>
            </a:r>
            <a:endParaRPr lang="en-GB" sz="2200" b="1" dirty="0">
              <a:solidFill>
                <a:srgbClr val="6D6F71"/>
              </a:solidFill>
            </a:endParaRPr>
          </a:p>
          <a:p>
            <a:pPr>
              <a:spcBef>
                <a:spcPct val="25000"/>
              </a:spcBef>
              <a:tabLst>
                <a:tab pos="625475" algn="l"/>
              </a:tabLst>
            </a:pPr>
            <a:r>
              <a:rPr lang="en-GB" sz="2200" b="1" dirty="0">
                <a:solidFill>
                  <a:srgbClr val="6D6F71"/>
                </a:solidFill>
              </a:rPr>
              <a:t>	</a:t>
            </a:r>
            <a:r>
              <a:rPr lang="ro-RO" sz="2200" b="1" dirty="0">
                <a:solidFill>
                  <a:srgbClr val="6D6F71"/>
                </a:solidFill>
              </a:rPr>
              <a:t>Apărându-ne în mod greșit</a:t>
            </a:r>
            <a:endParaRPr lang="en-GB" sz="2200" b="1" dirty="0">
              <a:solidFill>
                <a:srgbClr val="6D6F71"/>
              </a:solidFill>
            </a:endParaRPr>
          </a:p>
        </p:txBody>
      </p:sp>
      <p:sp>
        <p:nvSpPr>
          <p:cNvPr id="16388" name="Text Box 6"/>
          <p:cNvSpPr txBox="1">
            <a:spLocks noChangeArrowheads="1"/>
          </p:cNvSpPr>
          <p:nvPr/>
        </p:nvSpPr>
        <p:spPr bwMode="auto">
          <a:xfrm>
            <a:off x="0" y="0"/>
            <a:ext cx="9144000" cy="596900"/>
          </a:xfrm>
          <a:prstGeom prst="rect">
            <a:avLst/>
          </a:prstGeom>
          <a:solidFill>
            <a:srgbClr val="00AEEF"/>
          </a:solidFill>
          <a:ln w="9525">
            <a:noFill/>
            <a:miter lim="800000"/>
            <a:headEnd/>
            <a:tailEnd/>
          </a:ln>
        </p:spPr>
        <p:txBody>
          <a:bodyPr>
            <a:spAutoFit/>
          </a:bodyPr>
          <a:lstStyle/>
          <a:p>
            <a:endParaRPr lang="en-US" sz="1100" b="1">
              <a:solidFill>
                <a:schemeClr val="bg1"/>
              </a:solidFill>
            </a:endParaRPr>
          </a:p>
          <a:p>
            <a:r>
              <a:rPr lang="en-US" sz="1100" b="1">
                <a:solidFill>
                  <a:schemeClr val="bg1"/>
                </a:solidFill>
              </a:rPr>
              <a:t>      </a:t>
            </a:r>
            <a:r>
              <a:rPr lang="ro-RO" sz="1100" b="1">
                <a:solidFill>
                  <a:schemeClr val="bg1"/>
                </a:solidFill>
              </a:rPr>
              <a:t>LIBERTATE ÎN CRISTOS</a:t>
            </a:r>
            <a:r>
              <a:rPr lang="en-US" sz="1100" b="1">
                <a:solidFill>
                  <a:schemeClr val="bg1"/>
                </a:solidFill>
              </a:rPr>
              <a:t> | </a:t>
            </a:r>
            <a:r>
              <a:rPr lang="ro-RO" sz="1100" b="1">
                <a:solidFill>
                  <a:schemeClr val="bg1"/>
                </a:solidFill>
              </a:rPr>
              <a:t>PAȘI SPRE LIBERTATE ÎN CRISTOS</a:t>
            </a:r>
            <a:endParaRPr lang="en-US" sz="1100" b="1">
              <a:solidFill>
                <a:schemeClr val="bg1"/>
              </a:solidFill>
            </a:endParaRPr>
          </a:p>
          <a:p>
            <a:endParaRPr lang="en-GB" sz="1100" b="1">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4339">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4339">
                                            <p:txEl>
                                              <p:pRg st="2" end="2"/>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4339">
                                            <p:txEl>
                                              <p:pRg st="3" end="3"/>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4339">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1"/>
          <p:cNvSpPr>
            <a:spLocks noChangeArrowheads="1"/>
          </p:cNvSpPr>
          <p:nvPr/>
        </p:nvSpPr>
        <p:spPr bwMode="auto">
          <a:xfrm>
            <a:off x="539750" y="1106488"/>
            <a:ext cx="7920038" cy="3646487"/>
          </a:xfrm>
          <a:prstGeom prst="rect">
            <a:avLst/>
          </a:prstGeom>
          <a:noFill/>
          <a:ln w="9525">
            <a:noFill/>
            <a:miter lim="800000"/>
            <a:headEnd/>
            <a:tailEnd/>
          </a:ln>
        </p:spPr>
        <p:txBody>
          <a:bodyPr>
            <a:spAutoFit/>
          </a:bodyPr>
          <a:lstStyle/>
          <a:p>
            <a:pPr>
              <a:spcBef>
                <a:spcPct val="75000"/>
              </a:spcBef>
            </a:pPr>
            <a:r>
              <a:rPr lang="ro-RO" sz="2200" b="1" dirty="0">
                <a:solidFill>
                  <a:srgbClr val="EC008C"/>
                </a:solidFill>
              </a:rPr>
              <a:t>Dragă Tată ceresc</a:t>
            </a:r>
            <a:r>
              <a:rPr lang="en-GB" sz="2200" b="1" dirty="0">
                <a:solidFill>
                  <a:srgbClr val="EC008C"/>
                </a:solidFill>
              </a:rPr>
              <a:t>, </a:t>
            </a:r>
          </a:p>
          <a:p>
            <a:pPr>
              <a:spcBef>
                <a:spcPct val="75000"/>
              </a:spcBef>
            </a:pPr>
            <a:r>
              <a:rPr lang="ro-RO" sz="2200" b="1" dirty="0">
                <a:solidFill>
                  <a:srgbClr val="EC008C"/>
                </a:solidFill>
              </a:rPr>
              <a:t>Știu că Tu vrei să cunosc adevărul, să cred adevărul, să spun adevărul și să trăiesc în conformitate cu adevărul. Îți mulțumesc că adevărul mă va elibera. Am fost înșelat în multe feluri de către Satan, tatăl minciunii și m-am înșelat și eu singur. </a:t>
            </a:r>
            <a:endParaRPr lang="en-GB" sz="2200" b="1" dirty="0">
              <a:solidFill>
                <a:srgbClr val="EC008C"/>
              </a:solidFill>
            </a:endParaRPr>
          </a:p>
          <a:p>
            <a:pPr>
              <a:spcBef>
                <a:spcPct val="75000"/>
              </a:spcBef>
            </a:pPr>
            <a:r>
              <a:rPr lang="ro-RO" sz="2200" b="1" dirty="0">
                <a:solidFill>
                  <a:srgbClr val="EC008C"/>
                </a:solidFill>
              </a:rPr>
              <a:t>Tată, mă rog în Numele Domnului Isus Cristos, în baza sângelui vărsat și a învierii Sale și Te rog să mustri orice duhuri rele care mă înșeală.</a:t>
            </a:r>
            <a:endParaRPr lang="en-GB" sz="2200" b="1" dirty="0">
              <a:solidFill>
                <a:srgbClr val="EC008C"/>
              </a:solidFill>
            </a:endParaRPr>
          </a:p>
        </p:txBody>
      </p:sp>
      <p:sp>
        <p:nvSpPr>
          <p:cNvPr id="17411" name="Text Box 6"/>
          <p:cNvSpPr txBox="1">
            <a:spLocks noChangeArrowheads="1"/>
          </p:cNvSpPr>
          <p:nvPr/>
        </p:nvSpPr>
        <p:spPr bwMode="auto">
          <a:xfrm>
            <a:off x="0" y="0"/>
            <a:ext cx="9144000" cy="596900"/>
          </a:xfrm>
          <a:prstGeom prst="rect">
            <a:avLst/>
          </a:prstGeom>
          <a:solidFill>
            <a:srgbClr val="00AEEF"/>
          </a:solidFill>
          <a:ln w="9525">
            <a:noFill/>
            <a:miter lim="800000"/>
            <a:headEnd/>
            <a:tailEnd/>
          </a:ln>
        </p:spPr>
        <p:txBody>
          <a:bodyPr>
            <a:spAutoFit/>
          </a:bodyPr>
          <a:lstStyle/>
          <a:p>
            <a:endParaRPr lang="en-US" sz="1100" b="1">
              <a:solidFill>
                <a:schemeClr val="bg1"/>
              </a:solidFill>
            </a:endParaRPr>
          </a:p>
          <a:p>
            <a:r>
              <a:rPr lang="en-US" sz="1100" b="1">
                <a:solidFill>
                  <a:schemeClr val="bg1"/>
                </a:solidFill>
              </a:rPr>
              <a:t>      </a:t>
            </a:r>
            <a:r>
              <a:rPr lang="ro-RO" sz="1100" b="1">
                <a:solidFill>
                  <a:schemeClr val="bg1"/>
                </a:solidFill>
              </a:rPr>
              <a:t>LIBERTATE ÎN CRISTOS</a:t>
            </a:r>
            <a:r>
              <a:rPr lang="en-US" sz="1100" b="1">
                <a:solidFill>
                  <a:schemeClr val="bg1"/>
                </a:solidFill>
              </a:rPr>
              <a:t> | </a:t>
            </a:r>
            <a:r>
              <a:rPr lang="ro-RO" sz="1100" b="1">
                <a:solidFill>
                  <a:schemeClr val="bg1"/>
                </a:solidFill>
              </a:rPr>
              <a:t>PAȘI SPRE LIBERTATE ÎN CRISTOS </a:t>
            </a:r>
            <a:r>
              <a:rPr lang="en-US" sz="1100" b="1">
                <a:solidFill>
                  <a:schemeClr val="bg1"/>
                </a:solidFill>
              </a:rPr>
              <a:t>| </a:t>
            </a:r>
            <a:r>
              <a:rPr lang="ro-RO" sz="1100" b="1">
                <a:solidFill>
                  <a:schemeClr val="bg1"/>
                </a:solidFill>
              </a:rPr>
              <a:t>PAGINA </a:t>
            </a:r>
            <a:r>
              <a:rPr lang="en-US" sz="1100" b="1">
                <a:solidFill>
                  <a:schemeClr val="bg1"/>
                </a:solidFill>
              </a:rPr>
              <a:t>26</a:t>
            </a:r>
          </a:p>
          <a:p>
            <a:endParaRPr lang="en-GB" sz="1100" b="1">
              <a:solidFill>
                <a:schemeClr val="bg1"/>
              </a:solidFill>
            </a:endParaRPr>
          </a:p>
        </p:txBody>
      </p:sp>
      <p:sp>
        <p:nvSpPr>
          <p:cNvPr id="17412" name="Text Box 5"/>
          <p:cNvSpPr txBox="1">
            <a:spLocks noChangeArrowheads="1"/>
          </p:cNvSpPr>
          <p:nvPr/>
        </p:nvSpPr>
        <p:spPr bwMode="auto">
          <a:xfrm>
            <a:off x="7380288" y="4732338"/>
            <a:ext cx="1584325" cy="336550"/>
          </a:xfrm>
          <a:prstGeom prst="rect">
            <a:avLst/>
          </a:prstGeom>
          <a:noFill/>
          <a:ln w="9525">
            <a:noFill/>
            <a:miter lim="800000"/>
            <a:headEnd/>
            <a:tailEnd/>
          </a:ln>
        </p:spPr>
        <p:txBody>
          <a:bodyPr>
            <a:spAutoFit/>
          </a:bodyPr>
          <a:lstStyle/>
          <a:p>
            <a:pPr>
              <a:spcBef>
                <a:spcPct val="50000"/>
              </a:spcBef>
            </a:pPr>
            <a:r>
              <a:rPr lang="ro-RO" sz="1600" b="1">
                <a:solidFill>
                  <a:srgbClr val="00AEEF"/>
                </a:solidFill>
              </a:rPr>
              <a:t>Continuare</a:t>
            </a:r>
            <a:r>
              <a:rPr lang="en-GB" sz="1600" b="1">
                <a:solidFill>
                  <a:srgbClr val="00AEEF"/>
                </a:solidFill>
              </a:rPr>
              <a:t>…</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1"/>
          <p:cNvSpPr>
            <a:spLocks noChangeArrowheads="1"/>
          </p:cNvSpPr>
          <p:nvPr/>
        </p:nvSpPr>
        <p:spPr bwMode="auto">
          <a:xfrm>
            <a:off x="539750" y="1106488"/>
            <a:ext cx="8104188" cy="3986212"/>
          </a:xfrm>
          <a:prstGeom prst="rect">
            <a:avLst/>
          </a:prstGeom>
          <a:noFill/>
          <a:ln w="9525">
            <a:noFill/>
            <a:miter lim="800000"/>
            <a:headEnd/>
            <a:tailEnd/>
          </a:ln>
        </p:spPr>
        <p:txBody>
          <a:bodyPr>
            <a:spAutoFit/>
          </a:bodyPr>
          <a:lstStyle/>
          <a:p>
            <a:pPr>
              <a:spcBef>
                <a:spcPct val="75000"/>
              </a:spcBef>
            </a:pPr>
            <a:r>
              <a:rPr lang="ro-RO" sz="2200" b="1" dirty="0">
                <a:solidFill>
                  <a:srgbClr val="EC008C"/>
                </a:solidFill>
              </a:rPr>
              <a:t>M-am încrezut doar în Isus pentru mântuirea mea și, de aceea, sunt un copil al Tău, iertat în Cristos. Pentru că m-ai acceptat așa cum sunt, pot fi liber să îmi confrunt păcatul și să nu încerc să mă ascund. </a:t>
            </a:r>
            <a:endParaRPr lang="en-GB" sz="2200" b="1" dirty="0">
              <a:solidFill>
                <a:srgbClr val="EC008C"/>
              </a:solidFill>
            </a:endParaRPr>
          </a:p>
          <a:p>
            <a:pPr>
              <a:spcBef>
                <a:spcPct val="75000"/>
              </a:spcBef>
            </a:pPr>
            <a:r>
              <a:rPr lang="ro-RO" sz="2200" b="1" dirty="0">
                <a:solidFill>
                  <a:srgbClr val="EC008C"/>
                </a:solidFill>
              </a:rPr>
              <a:t>Te rog să imi dai Duhul Sfânt care să mă călăuzească în tot adevărul. Te rog: „cercetează-mă, Doamne, și cunoaște-mi inima! Încearcă-mă și cunoaște-mi gândurile. Vezi dacă sunt pe o cale rea, și du-mă pe calea veșniciei.” În Numele lui Isus, care este Adevărul.</a:t>
            </a:r>
            <a:endParaRPr lang="en-GB" sz="2200" b="1" dirty="0">
              <a:solidFill>
                <a:srgbClr val="EC008C"/>
              </a:solidFill>
            </a:endParaRPr>
          </a:p>
          <a:p>
            <a:pPr>
              <a:spcBef>
                <a:spcPct val="75000"/>
              </a:spcBef>
            </a:pPr>
            <a:r>
              <a:rPr lang="en-GB" sz="2200" b="1" dirty="0">
                <a:solidFill>
                  <a:srgbClr val="EC008C"/>
                </a:solidFill>
              </a:rPr>
              <a:t>Am</a:t>
            </a:r>
            <a:r>
              <a:rPr lang="ro-RO" sz="2200" b="1" dirty="0">
                <a:solidFill>
                  <a:srgbClr val="EC008C"/>
                </a:solidFill>
              </a:rPr>
              <a:t>i</a:t>
            </a:r>
            <a:r>
              <a:rPr lang="en-GB" sz="2200" b="1" dirty="0">
                <a:solidFill>
                  <a:srgbClr val="EC008C"/>
                </a:solidFill>
              </a:rPr>
              <a:t>n</a:t>
            </a:r>
            <a:r>
              <a:rPr lang="ro-RO" sz="2200" b="1" dirty="0">
                <a:solidFill>
                  <a:srgbClr val="EC008C"/>
                </a:solidFill>
              </a:rPr>
              <a:t>.</a:t>
            </a:r>
            <a:endParaRPr lang="en-GB" sz="2200" b="1" dirty="0">
              <a:solidFill>
                <a:srgbClr val="EC008C"/>
              </a:solidFill>
            </a:endParaRPr>
          </a:p>
        </p:txBody>
      </p:sp>
      <p:sp>
        <p:nvSpPr>
          <p:cNvPr id="18435" name="Text Box 6"/>
          <p:cNvSpPr txBox="1">
            <a:spLocks noChangeArrowheads="1"/>
          </p:cNvSpPr>
          <p:nvPr/>
        </p:nvSpPr>
        <p:spPr bwMode="auto">
          <a:xfrm>
            <a:off x="0" y="0"/>
            <a:ext cx="9144000" cy="596900"/>
          </a:xfrm>
          <a:prstGeom prst="rect">
            <a:avLst/>
          </a:prstGeom>
          <a:solidFill>
            <a:srgbClr val="00AEEF"/>
          </a:solidFill>
          <a:ln w="9525">
            <a:noFill/>
            <a:miter lim="800000"/>
            <a:headEnd/>
            <a:tailEnd/>
          </a:ln>
        </p:spPr>
        <p:txBody>
          <a:bodyPr>
            <a:spAutoFit/>
          </a:bodyPr>
          <a:lstStyle/>
          <a:p>
            <a:endParaRPr lang="en-US" sz="1100" b="1">
              <a:solidFill>
                <a:schemeClr val="bg1"/>
              </a:solidFill>
            </a:endParaRPr>
          </a:p>
          <a:p>
            <a:r>
              <a:rPr lang="en-US" sz="1100" b="1">
                <a:solidFill>
                  <a:schemeClr val="bg1"/>
                </a:solidFill>
              </a:rPr>
              <a:t>      </a:t>
            </a:r>
            <a:r>
              <a:rPr lang="ro-RO" sz="1100" b="1">
                <a:solidFill>
                  <a:schemeClr val="bg1"/>
                </a:solidFill>
              </a:rPr>
              <a:t>LIBERTATE ÎN CRISTOS</a:t>
            </a:r>
            <a:r>
              <a:rPr lang="en-US" sz="1100" b="1">
                <a:solidFill>
                  <a:schemeClr val="bg1"/>
                </a:solidFill>
              </a:rPr>
              <a:t> | </a:t>
            </a:r>
            <a:r>
              <a:rPr lang="ro-RO" sz="1100" b="1">
                <a:solidFill>
                  <a:schemeClr val="bg1"/>
                </a:solidFill>
              </a:rPr>
              <a:t>PAȘI SPRE LIBERTATE ÎN CRISTOS</a:t>
            </a:r>
            <a:endParaRPr lang="en-US" sz="1100" b="1">
              <a:solidFill>
                <a:schemeClr val="bg1"/>
              </a:solidFill>
            </a:endParaRPr>
          </a:p>
          <a:p>
            <a:endParaRPr lang="en-GB" sz="1100" b="1">
              <a:solidFill>
                <a:schemeClr val="bg1"/>
              </a:solidFill>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4" descr="P:\Projects\Freedom in Christ\Ilustrations\Kneel.jpg"/>
          <p:cNvPicPr>
            <a:picLocks noChangeAspect="1" noChangeArrowheads="1"/>
          </p:cNvPicPr>
          <p:nvPr/>
        </p:nvPicPr>
        <p:blipFill>
          <a:blip r:embed="rId3" cstate="print">
            <a:clrChange>
              <a:clrFrom>
                <a:srgbClr val="FDFDFD"/>
              </a:clrFrom>
              <a:clrTo>
                <a:srgbClr val="FDFDFD">
                  <a:alpha val="0"/>
                </a:srgbClr>
              </a:clrTo>
            </a:clrChange>
          </a:blip>
          <a:srcRect/>
          <a:stretch>
            <a:fillRect/>
          </a:stretch>
        </p:blipFill>
        <p:spPr bwMode="auto">
          <a:xfrm>
            <a:off x="3017838" y="1071563"/>
            <a:ext cx="4125912" cy="3714750"/>
          </a:xfrm>
          <a:prstGeom prst="rect">
            <a:avLst/>
          </a:prstGeom>
          <a:noFill/>
          <a:ln w="9525">
            <a:noFill/>
            <a:miter lim="800000"/>
            <a:headEnd/>
            <a:tailEnd/>
          </a:ln>
        </p:spPr>
      </p:pic>
      <p:sp>
        <p:nvSpPr>
          <p:cNvPr id="19459" name="Text Box 6"/>
          <p:cNvSpPr txBox="1">
            <a:spLocks noChangeArrowheads="1"/>
          </p:cNvSpPr>
          <p:nvPr/>
        </p:nvSpPr>
        <p:spPr bwMode="auto">
          <a:xfrm>
            <a:off x="0" y="0"/>
            <a:ext cx="9144000" cy="596900"/>
          </a:xfrm>
          <a:prstGeom prst="rect">
            <a:avLst/>
          </a:prstGeom>
          <a:solidFill>
            <a:srgbClr val="00AEEF"/>
          </a:solidFill>
          <a:ln w="9525">
            <a:noFill/>
            <a:miter lim="800000"/>
            <a:headEnd/>
            <a:tailEnd/>
          </a:ln>
        </p:spPr>
        <p:txBody>
          <a:bodyPr>
            <a:spAutoFit/>
          </a:bodyPr>
          <a:lstStyle/>
          <a:p>
            <a:endParaRPr lang="en-US" sz="1100" b="1">
              <a:solidFill>
                <a:schemeClr val="bg1"/>
              </a:solidFill>
            </a:endParaRPr>
          </a:p>
          <a:p>
            <a:r>
              <a:rPr lang="en-US" sz="1100" b="1">
                <a:solidFill>
                  <a:schemeClr val="bg1"/>
                </a:solidFill>
              </a:rPr>
              <a:t>      </a:t>
            </a:r>
            <a:r>
              <a:rPr lang="ro-RO" sz="1100" b="1">
                <a:solidFill>
                  <a:schemeClr val="bg1"/>
                </a:solidFill>
              </a:rPr>
              <a:t>LIBERTATE ÎN CRISTOS</a:t>
            </a:r>
            <a:r>
              <a:rPr lang="en-US" sz="1100" b="1">
                <a:solidFill>
                  <a:schemeClr val="bg1"/>
                </a:solidFill>
              </a:rPr>
              <a:t> | </a:t>
            </a:r>
            <a:r>
              <a:rPr lang="ro-RO" sz="1100" b="1">
                <a:solidFill>
                  <a:schemeClr val="bg1"/>
                </a:solidFill>
              </a:rPr>
              <a:t>PAȘI SPRE LIBERTATE ÎN CRISTOS</a:t>
            </a:r>
            <a:endParaRPr lang="en-US" sz="1100" b="1">
              <a:solidFill>
                <a:schemeClr val="bg1"/>
              </a:solidFill>
            </a:endParaRPr>
          </a:p>
          <a:p>
            <a:endParaRPr lang="en-GB" sz="1100" b="1">
              <a:solidFill>
                <a:schemeClr val="bg1"/>
              </a:solidFill>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1"/>
          <p:cNvSpPr>
            <a:spLocks noChangeArrowheads="1"/>
          </p:cNvSpPr>
          <p:nvPr/>
        </p:nvSpPr>
        <p:spPr bwMode="auto">
          <a:xfrm>
            <a:off x="539750" y="928688"/>
            <a:ext cx="7272338" cy="3562350"/>
          </a:xfrm>
          <a:prstGeom prst="rect">
            <a:avLst/>
          </a:prstGeom>
          <a:noFill/>
          <a:ln w="9525">
            <a:noFill/>
            <a:miter lim="800000"/>
            <a:headEnd/>
            <a:tailEnd/>
          </a:ln>
        </p:spPr>
        <p:txBody>
          <a:bodyPr>
            <a:spAutoFit/>
          </a:bodyPr>
          <a:lstStyle/>
          <a:p>
            <a:pPr>
              <a:spcBef>
                <a:spcPct val="75000"/>
              </a:spcBef>
            </a:pPr>
            <a:r>
              <a:rPr lang="ro-RO" sz="2200" b="1" dirty="0">
                <a:solidFill>
                  <a:srgbClr val="EC008C"/>
                </a:solidFill>
              </a:rPr>
              <a:t>Mă lepăd de minciuna că Dumnezeu, Tatăl meu, este distant și neinteresat de mine.</a:t>
            </a:r>
            <a:endParaRPr lang="en-GB" sz="2200" b="1" dirty="0">
              <a:solidFill>
                <a:srgbClr val="EC008C"/>
              </a:solidFill>
            </a:endParaRPr>
          </a:p>
          <a:p>
            <a:pPr>
              <a:spcBef>
                <a:spcPct val="75000"/>
              </a:spcBef>
            </a:pPr>
            <a:r>
              <a:rPr lang="ro-RO" sz="2200" b="1" dirty="0">
                <a:solidFill>
                  <a:srgbClr val="00AEEF"/>
                </a:solidFill>
              </a:rPr>
              <a:t>Accept cu bucurie adevărul că Dumnezeu, Tatăl meu, este personal și implicat.</a:t>
            </a:r>
            <a:endParaRPr lang="en-GB" sz="2200" b="1" dirty="0">
              <a:solidFill>
                <a:srgbClr val="00AEEF"/>
              </a:solidFill>
            </a:endParaRPr>
          </a:p>
          <a:p>
            <a:pPr>
              <a:spcBef>
                <a:spcPct val="75000"/>
              </a:spcBef>
            </a:pPr>
            <a:r>
              <a:rPr lang="ro-RO" sz="2200" b="1" dirty="0">
                <a:solidFill>
                  <a:srgbClr val="EC008C"/>
                </a:solidFill>
              </a:rPr>
              <a:t>Mă lepăd de minciuna că Dumnezeu, Tatăl meu, este insensibil și nepăsător.</a:t>
            </a:r>
            <a:endParaRPr lang="en-GB" sz="2200" b="1" dirty="0">
              <a:solidFill>
                <a:srgbClr val="EC008C"/>
              </a:solidFill>
            </a:endParaRPr>
          </a:p>
          <a:p>
            <a:pPr>
              <a:spcBef>
                <a:spcPct val="75000"/>
              </a:spcBef>
            </a:pPr>
            <a:r>
              <a:rPr lang="ro-RO" sz="2200" b="1" dirty="0">
                <a:solidFill>
                  <a:srgbClr val="00AEEF"/>
                </a:solidFill>
              </a:rPr>
              <a:t>Accept cu bucurie adevărul că Dumnezeu, Tatăl meu, este bun și milos.</a:t>
            </a:r>
            <a:endParaRPr lang="en-GB" sz="2200" b="1" dirty="0">
              <a:solidFill>
                <a:srgbClr val="00AEEF"/>
              </a:solidFill>
            </a:endParaRPr>
          </a:p>
        </p:txBody>
      </p:sp>
      <p:sp>
        <p:nvSpPr>
          <p:cNvPr id="20483" name="Text Box 6"/>
          <p:cNvSpPr txBox="1">
            <a:spLocks noChangeArrowheads="1"/>
          </p:cNvSpPr>
          <p:nvPr/>
        </p:nvSpPr>
        <p:spPr bwMode="auto">
          <a:xfrm>
            <a:off x="0" y="0"/>
            <a:ext cx="9144000" cy="596900"/>
          </a:xfrm>
          <a:prstGeom prst="rect">
            <a:avLst/>
          </a:prstGeom>
          <a:solidFill>
            <a:srgbClr val="00AEEF"/>
          </a:solidFill>
          <a:ln w="9525">
            <a:noFill/>
            <a:miter lim="800000"/>
            <a:headEnd/>
            <a:tailEnd/>
          </a:ln>
        </p:spPr>
        <p:txBody>
          <a:bodyPr>
            <a:spAutoFit/>
          </a:bodyPr>
          <a:lstStyle/>
          <a:p>
            <a:endParaRPr lang="en-US" sz="1100" b="1">
              <a:solidFill>
                <a:schemeClr val="bg1"/>
              </a:solidFill>
            </a:endParaRPr>
          </a:p>
          <a:p>
            <a:r>
              <a:rPr lang="en-US" sz="1100" b="1">
                <a:solidFill>
                  <a:schemeClr val="bg1"/>
                </a:solidFill>
              </a:rPr>
              <a:t>      </a:t>
            </a:r>
            <a:r>
              <a:rPr lang="ro-RO" sz="1100" b="1">
                <a:solidFill>
                  <a:schemeClr val="bg1"/>
                </a:solidFill>
              </a:rPr>
              <a:t>LIBERTATE ÎN CRISTOS</a:t>
            </a:r>
            <a:r>
              <a:rPr lang="en-US" sz="1100" b="1">
                <a:solidFill>
                  <a:schemeClr val="bg1"/>
                </a:solidFill>
              </a:rPr>
              <a:t> | </a:t>
            </a:r>
            <a:r>
              <a:rPr lang="ro-RO" sz="1100" b="1">
                <a:solidFill>
                  <a:schemeClr val="bg1"/>
                </a:solidFill>
              </a:rPr>
              <a:t>PAȘI SPRE LIBERTATE ÎN CRISTOS</a:t>
            </a:r>
            <a:r>
              <a:rPr lang="en-US" sz="1100" b="1">
                <a:solidFill>
                  <a:schemeClr val="bg1"/>
                </a:solidFill>
              </a:rPr>
              <a:t> | </a:t>
            </a:r>
            <a:r>
              <a:rPr lang="ro-RO" sz="1100" b="1">
                <a:solidFill>
                  <a:schemeClr val="bg1"/>
                </a:solidFill>
              </a:rPr>
              <a:t>PAGINA </a:t>
            </a:r>
            <a:r>
              <a:rPr lang="en-US" sz="1100" b="1">
                <a:solidFill>
                  <a:schemeClr val="bg1"/>
                </a:solidFill>
              </a:rPr>
              <a:t>30</a:t>
            </a:r>
          </a:p>
          <a:p>
            <a:endParaRPr lang="en-GB" sz="1100" b="1">
              <a:solidFill>
                <a:schemeClr val="bg1"/>
              </a:solidFill>
            </a:endParaRPr>
          </a:p>
        </p:txBody>
      </p:sp>
      <p:sp>
        <p:nvSpPr>
          <p:cNvPr id="20484" name="Text Box 5"/>
          <p:cNvSpPr txBox="1">
            <a:spLocks noChangeArrowheads="1"/>
          </p:cNvSpPr>
          <p:nvPr/>
        </p:nvSpPr>
        <p:spPr bwMode="auto">
          <a:xfrm>
            <a:off x="7380288" y="4732338"/>
            <a:ext cx="1584325" cy="336550"/>
          </a:xfrm>
          <a:prstGeom prst="rect">
            <a:avLst/>
          </a:prstGeom>
          <a:noFill/>
          <a:ln w="9525">
            <a:noFill/>
            <a:miter lim="800000"/>
            <a:headEnd/>
            <a:tailEnd/>
          </a:ln>
        </p:spPr>
        <p:txBody>
          <a:bodyPr>
            <a:spAutoFit/>
          </a:bodyPr>
          <a:lstStyle/>
          <a:p>
            <a:pPr>
              <a:spcBef>
                <a:spcPct val="50000"/>
              </a:spcBef>
            </a:pPr>
            <a:r>
              <a:rPr lang="ro-RO" sz="1600" b="1">
                <a:solidFill>
                  <a:srgbClr val="00AEEF"/>
                </a:solidFill>
              </a:rPr>
              <a:t>Continuare</a:t>
            </a:r>
            <a:r>
              <a:rPr lang="en-GB" sz="1600" b="1">
                <a:solidFill>
                  <a:srgbClr val="00AEEF"/>
                </a:solidFill>
              </a:rPr>
              <a:t>…</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1"/>
          <p:cNvSpPr>
            <a:spLocks noChangeArrowheads="1"/>
          </p:cNvSpPr>
          <p:nvPr/>
        </p:nvSpPr>
        <p:spPr bwMode="auto">
          <a:xfrm>
            <a:off x="539750" y="1000125"/>
            <a:ext cx="7704138" cy="3562350"/>
          </a:xfrm>
          <a:prstGeom prst="rect">
            <a:avLst/>
          </a:prstGeom>
          <a:noFill/>
          <a:ln w="9525">
            <a:noFill/>
            <a:miter lim="800000"/>
            <a:headEnd/>
            <a:tailEnd/>
          </a:ln>
        </p:spPr>
        <p:txBody>
          <a:bodyPr>
            <a:spAutoFit/>
          </a:bodyPr>
          <a:lstStyle/>
          <a:p>
            <a:pPr>
              <a:spcBef>
                <a:spcPct val="75000"/>
              </a:spcBef>
            </a:pPr>
            <a:r>
              <a:rPr lang="ro-RO" sz="2200" b="1" dirty="0">
                <a:solidFill>
                  <a:srgbClr val="EC008C"/>
                </a:solidFill>
              </a:rPr>
              <a:t>Mă lepăd de minciuna că Dumnezeu, Tatăl meu, este aspru și exigent.</a:t>
            </a:r>
            <a:endParaRPr lang="en-GB" sz="2200" b="1" dirty="0">
              <a:solidFill>
                <a:srgbClr val="EC008C"/>
              </a:solidFill>
            </a:endParaRPr>
          </a:p>
          <a:p>
            <a:pPr>
              <a:spcBef>
                <a:spcPct val="75000"/>
              </a:spcBef>
            </a:pPr>
            <a:r>
              <a:rPr lang="ro-RO" sz="2200" b="1" dirty="0">
                <a:solidFill>
                  <a:srgbClr val="00AEEF"/>
                </a:solidFill>
              </a:rPr>
              <a:t>Accept cu bucurie adevărul că Dumnezeu, Tatăl meu, este primitor plin de bucurie și dragoste.</a:t>
            </a:r>
            <a:endParaRPr lang="en-GB" sz="2200" b="1" dirty="0">
              <a:solidFill>
                <a:srgbClr val="00AEEF"/>
              </a:solidFill>
            </a:endParaRPr>
          </a:p>
          <a:p>
            <a:pPr>
              <a:spcBef>
                <a:spcPct val="75000"/>
              </a:spcBef>
            </a:pPr>
            <a:r>
              <a:rPr lang="ro-RO" sz="2200" b="1" dirty="0">
                <a:solidFill>
                  <a:srgbClr val="EC008C"/>
                </a:solidFill>
              </a:rPr>
              <a:t>Mă lepăd de minciuna că Dumnezeu, Tatăl meu, este pasiv și rece.</a:t>
            </a:r>
          </a:p>
          <a:p>
            <a:pPr>
              <a:spcBef>
                <a:spcPct val="75000"/>
              </a:spcBef>
            </a:pPr>
            <a:r>
              <a:rPr lang="ro-RO" sz="2200" b="1" dirty="0">
                <a:solidFill>
                  <a:srgbClr val="00AEEF"/>
                </a:solidFill>
              </a:rPr>
              <a:t>Accept cu bucurie adevărul că Dumnezeu, Tatăl meu, este cald și iubitor.</a:t>
            </a:r>
            <a:endParaRPr lang="en-GB" sz="2200" b="1" dirty="0">
              <a:solidFill>
                <a:srgbClr val="00AEEF"/>
              </a:solidFill>
            </a:endParaRPr>
          </a:p>
        </p:txBody>
      </p:sp>
      <p:sp>
        <p:nvSpPr>
          <p:cNvPr id="21507" name="Text Box 6"/>
          <p:cNvSpPr txBox="1">
            <a:spLocks noChangeArrowheads="1"/>
          </p:cNvSpPr>
          <p:nvPr/>
        </p:nvSpPr>
        <p:spPr bwMode="auto">
          <a:xfrm>
            <a:off x="0" y="0"/>
            <a:ext cx="9144000" cy="596900"/>
          </a:xfrm>
          <a:prstGeom prst="rect">
            <a:avLst/>
          </a:prstGeom>
          <a:solidFill>
            <a:srgbClr val="00AEEF"/>
          </a:solidFill>
          <a:ln w="9525">
            <a:noFill/>
            <a:miter lim="800000"/>
            <a:headEnd/>
            <a:tailEnd/>
          </a:ln>
        </p:spPr>
        <p:txBody>
          <a:bodyPr>
            <a:spAutoFit/>
          </a:bodyPr>
          <a:lstStyle/>
          <a:p>
            <a:endParaRPr lang="en-US" sz="1100" b="1">
              <a:solidFill>
                <a:schemeClr val="bg1"/>
              </a:solidFill>
            </a:endParaRPr>
          </a:p>
          <a:p>
            <a:r>
              <a:rPr lang="en-US" sz="1100" b="1">
                <a:solidFill>
                  <a:schemeClr val="bg1"/>
                </a:solidFill>
              </a:rPr>
              <a:t>      </a:t>
            </a:r>
            <a:r>
              <a:rPr lang="ro-RO" sz="1100" b="1">
                <a:solidFill>
                  <a:schemeClr val="bg1"/>
                </a:solidFill>
              </a:rPr>
              <a:t>LIBERTATE ÎN CRISTOS</a:t>
            </a:r>
            <a:r>
              <a:rPr lang="en-US" sz="1100" b="1">
                <a:solidFill>
                  <a:schemeClr val="bg1"/>
                </a:solidFill>
              </a:rPr>
              <a:t> | </a:t>
            </a:r>
            <a:r>
              <a:rPr lang="ro-RO" sz="1100" b="1">
                <a:solidFill>
                  <a:schemeClr val="bg1"/>
                </a:solidFill>
              </a:rPr>
              <a:t>PAȘI SPRE LIBERTATE ÎN CRISTOS</a:t>
            </a:r>
            <a:endParaRPr lang="en-US" sz="1100" b="1">
              <a:solidFill>
                <a:schemeClr val="bg1"/>
              </a:solidFill>
            </a:endParaRPr>
          </a:p>
          <a:p>
            <a:endParaRPr lang="en-GB" sz="1100" b="1">
              <a:solidFill>
                <a:schemeClr val="bg1"/>
              </a:solidFill>
            </a:endParaRPr>
          </a:p>
        </p:txBody>
      </p:sp>
      <p:sp>
        <p:nvSpPr>
          <p:cNvPr id="21508" name="Text Box 5"/>
          <p:cNvSpPr txBox="1">
            <a:spLocks noChangeArrowheads="1"/>
          </p:cNvSpPr>
          <p:nvPr/>
        </p:nvSpPr>
        <p:spPr bwMode="auto">
          <a:xfrm>
            <a:off x="7380288" y="4732338"/>
            <a:ext cx="1584325" cy="336550"/>
          </a:xfrm>
          <a:prstGeom prst="rect">
            <a:avLst/>
          </a:prstGeom>
          <a:noFill/>
          <a:ln w="9525">
            <a:noFill/>
            <a:miter lim="800000"/>
            <a:headEnd/>
            <a:tailEnd/>
          </a:ln>
        </p:spPr>
        <p:txBody>
          <a:bodyPr>
            <a:spAutoFit/>
          </a:bodyPr>
          <a:lstStyle/>
          <a:p>
            <a:pPr>
              <a:spcBef>
                <a:spcPct val="50000"/>
              </a:spcBef>
            </a:pPr>
            <a:r>
              <a:rPr lang="ro-RO" sz="1600" b="1">
                <a:solidFill>
                  <a:srgbClr val="00AEEF"/>
                </a:solidFill>
              </a:rPr>
              <a:t>Continuare</a:t>
            </a:r>
            <a:r>
              <a:rPr lang="en-GB" sz="1600" b="1">
                <a:solidFill>
                  <a:srgbClr val="00AEEF"/>
                </a:solidFill>
              </a:rPr>
              <a:t>…</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1"/>
          <p:cNvSpPr>
            <a:spLocks noChangeArrowheads="1"/>
          </p:cNvSpPr>
          <p:nvPr/>
        </p:nvSpPr>
        <p:spPr bwMode="auto">
          <a:xfrm>
            <a:off x="539750" y="928688"/>
            <a:ext cx="8104188" cy="3900487"/>
          </a:xfrm>
          <a:prstGeom prst="rect">
            <a:avLst/>
          </a:prstGeom>
          <a:noFill/>
          <a:ln w="9525">
            <a:noFill/>
            <a:miter lim="800000"/>
            <a:headEnd/>
            <a:tailEnd/>
          </a:ln>
        </p:spPr>
        <p:txBody>
          <a:bodyPr>
            <a:spAutoFit/>
          </a:bodyPr>
          <a:lstStyle/>
          <a:p>
            <a:pPr>
              <a:spcBef>
                <a:spcPct val="75000"/>
              </a:spcBef>
            </a:pPr>
            <a:r>
              <a:rPr lang="ro-RO" sz="2200" b="1" dirty="0">
                <a:solidFill>
                  <a:srgbClr val="EC008C"/>
                </a:solidFill>
              </a:rPr>
              <a:t>Mă lepăd de minciuna că Dumnezeu, Tatăl meu, este absent sau prea ocupat pentru a avea timp de mine.</a:t>
            </a:r>
          </a:p>
          <a:p>
            <a:pPr>
              <a:spcBef>
                <a:spcPct val="75000"/>
              </a:spcBef>
            </a:pPr>
            <a:r>
              <a:rPr lang="ro-RO" sz="2200" b="1" dirty="0">
                <a:solidFill>
                  <a:srgbClr val="00AEEF"/>
                </a:solidFill>
              </a:rPr>
              <a:t>Accept cu bucurie adevărul că Dumnezeu, Tatăl meu, este întotdeauna cu mine și dornic să fie cu mine.</a:t>
            </a:r>
          </a:p>
          <a:p>
            <a:pPr>
              <a:spcBef>
                <a:spcPct val="75000"/>
              </a:spcBef>
            </a:pPr>
            <a:r>
              <a:rPr lang="ro-RO" sz="2200" b="1" dirty="0">
                <a:solidFill>
                  <a:srgbClr val="EC008C"/>
                </a:solidFill>
              </a:rPr>
              <a:t>Mă lepăd de minciuna că Dumnezeu, Tatăl meu, este nerăbdător, mânios sau niciodată mulțumit de ceea ce fac.</a:t>
            </a:r>
          </a:p>
          <a:p>
            <a:pPr>
              <a:spcBef>
                <a:spcPct val="75000"/>
              </a:spcBef>
            </a:pPr>
            <a:r>
              <a:rPr lang="ro-RO" sz="2200" b="1" dirty="0">
                <a:solidFill>
                  <a:srgbClr val="00AEEF"/>
                </a:solidFill>
              </a:rPr>
              <a:t>Accept cu bucurie adevărul că Dumnezeu, Tatăl meu, este răbdător și încet la mânie și se bucură de cei care își pun speranța în dragostea Lui credincioasă.</a:t>
            </a:r>
            <a:endParaRPr lang="en-GB" sz="2200" b="1" dirty="0">
              <a:solidFill>
                <a:srgbClr val="00AEEF"/>
              </a:solidFill>
            </a:endParaRPr>
          </a:p>
        </p:txBody>
      </p:sp>
      <p:sp>
        <p:nvSpPr>
          <p:cNvPr id="22531" name="Text Box 6"/>
          <p:cNvSpPr txBox="1">
            <a:spLocks noChangeArrowheads="1"/>
          </p:cNvSpPr>
          <p:nvPr/>
        </p:nvSpPr>
        <p:spPr bwMode="auto">
          <a:xfrm>
            <a:off x="0" y="0"/>
            <a:ext cx="9144000" cy="596900"/>
          </a:xfrm>
          <a:prstGeom prst="rect">
            <a:avLst/>
          </a:prstGeom>
          <a:solidFill>
            <a:srgbClr val="00AEEF"/>
          </a:solidFill>
          <a:ln w="9525">
            <a:noFill/>
            <a:miter lim="800000"/>
            <a:headEnd/>
            <a:tailEnd/>
          </a:ln>
        </p:spPr>
        <p:txBody>
          <a:bodyPr>
            <a:spAutoFit/>
          </a:bodyPr>
          <a:lstStyle/>
          <a:p>
            <a:endParaRPr lang="en-US" sz="1100" b="1">
              <a:solidFill>
                <a:schemeClr val="bg1"/>
              </a:solidFill>
            </a:endParaRPr>
          </a:p>
          <a:p>
            <a:r>
              <a:rPr lang="en-US" sz="1100" b="1">
                <a:solidFill>
                  <a:schemeClr val="bg1"/>
                </a:solidFill>
              </a:rPr>
              <a:t>      </a:t>
            </a:r>
            <a:r>
              <a:rPr lang="ro-RO" sz="1100" b="1">
                <a:solidFill>
                  <a:schemeClr val="bg1"/>
                </a:solidFill>
              </a:rPr>
              <a:t>LIBERTATE ÎN CRISTOS</a:t>
            </a:r>
            <a:r>
              <a:rPr lang="en-US" sz="1100" b="1">
                <a:solidFill>
                  <a:schemeClr val="bg1"/>
                </a:solidFill>
              </a:rPr>
              <a:t> | </a:t>
            </a:r>
            <a:r>
              <a:rPr lang="ro-RO" sz="1100" b="1">
                <a:solidFill>
                  <a:schemeClr val="bg1"/>
                </a:solidFill>
              </a:rPr>
              <a:t>PAȘI SPRE LIBERTATE ÎN CRISTOS</a:t>
            </a:r>
            <a:endParaRPr lang="en-US" sz="1100" b="1">
              <a:solidFill>
                <a:schemeClr val="bg1"/>
              </a:solidFill>
            </a:endParaRPr>
          </a:p>
          <a:p>
            <a:endParaRPr lang="en-GB" sz="1100" b="1">
              <a:solidFill>
                <a:schemeClr val="bg1"/>
              </a:solidFill>
            </a:endParaRPr>
          </a:p>
        </p:txBody>
      </p:sp>
      <p:sp>
        <p:nvSpPr>
          <p:cNvPr id="22532" name="Text Box 5"/>
          <p:cNvSpPr txBox="1">
            <a:spLocks noChangeArrowheads="1"/>
          </p:cNvSpPr>
          <p:nvPr/>
        </p:nvSpPr>
        <p:spPr bwMode="auto">
          <a:xfrm>
            <a:off x="7380288" y="4732338"/>
            <a:ext cx="1584325" cy="336550"/>
          </a:xfrm>
          <a:prstGeom prst="rect">
            <a:avLst/>
          </a:prstGeom>
          <a:noFill/>
          <a:ln w="9525">
            <a:noFill/>
            <a:miter lim="800000"/>
            <a:headEnd/>
            <a:tailEnd/>
          </a:ln>
        </p:spPr>
        <p:txBody>
          <a:bodyPr>
            <a:spAutoFit/>
          </a:bodyPr>
          <a:lstStyle/>
          <a:p>
            <a:pPr>
              <a:spcBef>
                <a:spcPct val="50000"/>
              </a:spcBef>
            </a:pPr>
            <a:r>
              <a:rPr lang="ro-RO" sz="1600" b="1">
                <a:solidFill>
                  <a:srgbClr val="00AEEF"/>
                </a:solidFill>
              </a:rPr>
              <a:t>Continuare</a:t>
            </a:r>
            <a:r>
              <a:rPr lang="en-GB" sz="1600" b="1">
                <a:solidFill>
                  <a:srgbClr val="00AEEF"/>
                </a:solidFill>
              </a:rPr>
              <a:t>…</a:t>
            </a:r>
          </a:p>
        </p:txBody>
      </p:sp>
    </p:spTree>
  </p:cSld>
  <p:clrMapOvr>
    <a:overrideClrMapping bg1="lt1" tx1="dk1" bg2="lt2" tx2="dk2" accent1="accent1" accent2="accent2" accent3="accent3" accent4="accent4" accent5="accent5" accent6="accent6" hlink="hlink" folHlink="folHlink"/>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1"/>
          <p:cNvSpPr>
            <a:spLocks noChangeArrowheads="1"/>
          </p:cNvSpPr>
          <p:nvPr/>
        </p:nvSpPr>
        <p:spPr bwMode="auto">
          <a:xfrm>
            <a:off x="539750" y="1000125"/>
            <a:ext cx="7920038" cy="3900488"/>
          </a:xfrm>
          <a:prstGeom prst="rect">
            <a:avLst/>
          </a:prstGeom>
          <a:noFill/>
          <a:ln w="9525">
            <a:noFill/>
            <a:miter lim="800000"/>
            <a:headEnd/>
            <a:tailEnd/>
          </a:ln>
        </p:spPr>
        <p:txBody>
          <a:bodyPr>
            <a:spAutoFit/>
          </a:bodyPr>
          <a:lstStyle/>
          <a:p>
            <a:pPr>
              <a:spcBef>
                <a:spcPct val="75000"/>
              </a:spcBef>
            </a:pPr>
            <a:r>
              <a:rPr lang="ro-RO" sz="2200" b="1" dirty="0">
                <a:solidFill>
                  <a:srgbClr val="EC008C"/>
                </a:solidFill>
              </a:rPr>
              <a:t>Mă lepăd de minciuna că Dumnezeu, Tatăl meu, este rău, crud sau abuziv.</a:t>
            </a:r>
          </a:p>
          <a:p>
            <a:pPr>
              <a:spcBef>
                <a:spcPct val="75000"/>
              </a:spcBef>
            </a:pPr>
            <a:r>
              <a:rPr lang="ro-RO" sz="2200" b="1" dirty="0">
                <a:solidFill>
                  <a:srgbClr val="00AEEF"/>
                </a:solidFill>
              </a:rPr>
              <a:t>Accept cu bucurie adevărul că Dumnezeu, Tatăl meu, este iubitor, blând și protector.</a:t>
            </a:r>
          </a:p>
          <a:p>
            <a:pPr>
              <a:spcBef>
                <a:spcPct val="75000"/>
              </a:spcBef>
            </a:pPr>
            <a:r>
              <a:rPr lang="ro-RO" sz="2200" b="1" dirty="0">
                <a:solidFill>
                  <a:srgbClr val="EC008C"/>
                </a:solidFill>
              </a:rPr>
              <a:t>Mă lepăd de minciuna că Dumnezeu, Tatăl meu, este Cel care încearcă să anuleze toată distracția din viață.</a:t>
            </a:r>
          </a:p>
          <a:p>
            <a:pPr>
              <a:spcBef>
                <a:spcPct val="75000"/>
              </a:spcBef>
            </a:pPr>
            <a:r>
              <a:rPr lang="ro-RO" sz="2200" b="1" dirty="0">
                <a:solidFill>
                  <a:srgbClr val="00AEEF"/>
                </a:solidFill>
              </a:rPr>
              <a:t>Accept cu bucurie adevărul că Dumnezeu, Tatăl meu, este demn de încredere și dorește să îmi dea viață din plin; voia Lui este bună, plăcută și desăvârșită pentru mine.</a:t>
            </a:r>
            <a:endParaRPr lang="en-GB" sz="2200" b="1" dirty="0">
              <a:solidFill>
                <a:srgbClr val="00AEEF"/>
              </a:solidFill>
            </a:endParaRPr>
          </a:p>
        </p:txBody>
      </p:sp>
      <p:sp>
        <p:nvSpPr>
          <p:cNvPr id="23555" name="Text Box 6"/>
          <p:cNvSpPr txBox="1">
            <a:spLocks noChangeArrowheads="1"/>
          </p:cNvSpPr>
          <p:nvPr/>
        </p:nvSpPr>
        <p:spPr bwMode="auto">
          <a:xfrm>
            <a:off x="0" y="0"/>
            <a:ext cx="9144000" cy="596900"/>
          </a:xfrm>
          <a:prstGeom prst="rect">
            <a:avLst/>
          </a:prstGeom>
          <a:solidFill>
            <a:srgbClr val="00AEEF"/>
          </a:solidFill>
          <a:ln w="9525">
            <a:noFill/>
            <a:miter lim="800000"/>
            <a:headEnd/>
            <a:tailEnd/>
          </a:ln>
        </p:spPr>
        <p:txBody>
          <a:bodyPr>
            <a:spAutoFit/>
          </a:bodyPr>
          <a:lstStyle/>
          <a:p>
            <a:endParaRPr lang="en-US" sz="1100" b="1">
              <a:solidFill>
                <a:schemeClr val="bg1"/>
              </a:solidFill>
            </a:endParaRPr>
          </a:p>
          <a:p>
            <a:r>
              <a:rPr lang="en-US" sz="1100" b="1">
                <a:solidFill>
                  <a:schemeClr val="bg1"/>
                </a:solidFill>
              </a:rPr>
              <a:t>      </a:t>
            </a:r>
            <a:r>
              <a:rPr lang="ro-RO" sz="1100" b="1">
                <a:solidFill>
                  <a:schemeClr val="bg1"/>
                </a:solidFill>
              </a:rPr>
              <a:t>LIBERTATE ÎN CRISTOS</a:t>
            </a:r>
            <a:r>
              <a:rPr lang="en-US" sz="1100" b="1">
                <a:solidFill>
                  <a:schemeClr val="bg1"/>
                </a:solidFill>
              </a:rPr>
              <a:t> | </a:t>
            </a:r>
            <a:r>
              <a:rPr lang="ro-RO" sz="1100" b="1">
                <a:solidFill>
                  <a:schemeClr val="bg1"/>
                </a:solidFill>
              </a:rPr>
              <a:t>PAȘI SPRE LIBERTATE ÎN CRISTOS</a:t>
            </a:r>
            <a:endParaRPr lang="en-US" sz="1100" b="1">
              <a:solidFill>
                <a:schemeClr val="bg1"/>
              </a:solidFill>
            </a:endParaRPr>
          </a:p>
          <a:p>
            <a:endParaRPr lang="en-GB" sz="1100" b="1">
              <a:solidFill>
                <a:schemeClr val="bg1"/>
              </a:solidFill>
            </a:endParaRPr>
          </a:p>
        </p:txBody>
      </p:sp>
      <p:sp>
        <p:nvSpPr>
          <p:cNvPr id="23556" name="Text Box 5"/>
          <p:cNvSpPr txBox="1">
            <a:spLocks noChangeArrowheads="1"/>
          </p:cNvSpPr>
          <p:nvPr/>
        </p:nvSpPr>
        <p:spPr bwMode="auto">
          <a:xfrm>
            <a:off x="7380288" y="4732338"/>
            <a:ext cx="1584325" cy="336550"/>
          </a:xfrm>
          <a:prstGeom prst="rect">
            <a:avLst/>
          </a:prstGeom>
          <a:noFill/>
          <a:ln w="9525">
            <a:noFill/>
            <a:miter lim="800000"/>
            <a:headEnd/>
            <a:tailEnd/>
          </a:ln>
        </p:spPr>
        <p:txBody>
          <a:bodyPr>
            <a:spAutoFit/>
          </a:bodyPr>
          <a:lstStyle/>
          <a:p>
            <a:pPr>
              <a:spcBef>
                <a:spcPct val="50000"/>
              </a:spcBef>
            </a:pPr>
            <a:r>
              <a:rPr lang="ro-RO" sz="1600" b="1">
                <a:solidFill>
                  <a:srgbClr val="00AEEF"/>
                </a:solidFill>
              </a:rPr>
              <a:t>Continuare</a:t>
            </a:r>
            <a:r>
              <a:rPr lang="en-GB" sz="1600" b="1">
                <a:solidFill>
                  <a:srgbClr val="00AEEF"/>
                </a:solidFill>
              </a:rPr>
              <a:t>…</a:t>
            </a:r>
          </a:p>
        </p:txBody>
      </p:sp>
    </p:spTree>
  </p:cSld>
  <p:clrMapOvr>
    <a:overrideClrMapping bg1="lt1" tx1="dk1" bg2="lt2" tx2="dk2" accent1="accent1" accent2="accent2" accent3="accent3" accent4="accent4" accent5="accent5" accent6="accent6" hlink="hlink" folHlink="folHlink"/>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1"/>
          <p:cNvSpPr>
            <a:spLocks noChangeArrowheads="1"/>
          </p:cNvSpPr>
          <p:nvPr/>
        </p:nvSpPr>
        <p:spPr bwMode="auto">
          <a:xfrm>
            <a:off x="539750" y="928688"/>
            <a:ext cx="8104188" cy="3900487"/>
          </a:xfrm>
          <a:prstGeom prst="rect">
            <a:avLst/>
          </a:prstGeom>
          <a:noFill/>
          <a:ln w="9525">
            <a:noFill/>
            <a:miter lim="800000"/>
            <a:headEnd/>
            <a:tailEnd/>
          </a:ln>
        </p:spPr>
        <p:txBody>
          <a:bodyPr>
            <a:spAutoFit/>
          </a:bodyPr>
          <a:lstStyle/>
          <a:p>
            <a:pPr>
              <a:spcBef>
                <a:spcPct val="75000"/>
              </a:spcBef>
            </a:pPr>
            <a:r>
              <a:rPr lang="ro-RO" sz="2200" b="1" dirty="0">
                <a:solidFill>
                  <a:srgbClr val="EC008C"/>
                </a:solidFill>
              </a:rPr>
              <a:t>Mă lepăd de minciuna că Dumnezeu, Tatăl meu, este manipulator.</a:t>
            </a:r>
          </a:p>
          <a:p>
            <a:pPr>
              <a:spcBef>
                <a:spcPct val="75000"/>
              </a:spcBef>
            </a:pPr>
            <a:r>
              <a:rPr lang="ro-RO" sz="2200" b="1" dirty="0">
                <a:solidFill>
                  <a:srgbClr val="00AEEF"/>
                </a:solidFill>
              </a:rPr>
              <a:t>Accept cu bucurie adevărul că Dumnezeu, Tatăl meu, este plin de har și de milă și îmi lasă libertatea de a greși.</a:t>
            </a:r>
          </a:p>
          <a:p>
            <a:pPr>
              <a:spcBef>
                <a:spcPct val="75000"/>
              </a:spcBef>
            </a:pPr>
            <a:r>
              <a:rPr lang="ro-RO" sz="2200" b="1" dirty="0">
                <a:solidFill>
                  <a:srgbClr val="EC008C"/>
                </a:solidFill>
              </a:rPr>
              <a:t>Mă lepăd de minciuna că Dumnezeu, Tatăl meu, este acuzator sau neiertător.</a:t>
            </a:r>
          </a:p>
          <a:p>
            <a:pPr>
              <a:spcBef>
                <a:spcPct val="75000"/>
              </a:spcBef>
            </a:pPr>
            <a:r>
              <a:rPr lang="ro-RO" sz="2200" b="1" dirty="0">
                <a:solidFill>
                  <a:srgbClr val="00AEEF"/>
                </a:solidFill>
              </a:rPr>
              <a:t>Accept cu bucurie adevărul că Dumnezeu, Tatăl meu, este iertător și cu inimă blândă; inima și brațele Lui sunt întotdeauna deschise pentru mine.</a:t>
            </a:r>
            <a:endParaRPr lang="en-GB" sz="2200" b="1" dirty="0">
              <a:solidFill>
                <a:srgbClr val="00AEEF"/>
              </a:solidFill>
            </a:endParaRPr>
          </a:p>
        </p:txBody>
      </p:sp>
      <p:sp>
        <p:nvSpPr>
          <p:cNvPr id="24579" name="Text Box 6"/>
          <p:cNvSpPr txBox="1">
            <a:spLocks noChangeArrowheads="1"/>
          </p:cNvSpPr>
          <p:nvPr/>
        </p:nvSpPr>
        <p:spPr bwMode="auto">
          <a:xfrm>
            <a:off x="0" y="0"/>
            <a:ext cx="9144000" cy="596900"/>
          </a:xfrm>
          <a:prstGeom prst="rect">
            <a:avLst/>
          </a:prstGeom>
          <a:solidFill>
            <a:srgbClr val="00AEEF"/>
          </a:solidFill>
          <a:ln w="9525">
            <a:noFill/>
            <a:miter lim="800000"/>
            <a:headEnd/>
            <a:tailEnd/>
          </a:ln>
        </p:spPr>
        <p:txBody>
          <a:bodyPr>
            <a:spAutoFit/>
          </a:bodyPr>
          <a:lstStyle/>
          <a:p>
            <a:endParaRPr lang="en-US" sz="1100" b="1">
              <a:solidFill>
                <a:schemeClr val="bg1"/>
              </a:solidFill>
            </a:endParaRPr>
          </a:p>
          <a:p>
            <a:r>
              <a:rPr lang="en-US" sz="1100" b="1">
                <a:solidFill>
                  <a:schemeClr val="bg1"/>
                </a:solidFill>
              </a:rPr>
              <a:t>      </a:t>
            </a:r>
            <a:r>
              <a:rPr lang="ro-RO" sz="1100" b="1">
                <a:solidFill>
                  <a:schemeClr val="bg1"/>
                </a:solidFill>
              </a:rPr>
              <a:t>LIBERTATE ÎN CRISTOS</a:t>
            </a:r>
            <a:r>
              <a:rPr lang="en-US" sz="1100" b="1">
                <a:solidFill>
                  <a:schemeClr val="bg1"/>
                </a:solidFill>
              </a:rPr>
              <a:t> | </a:t>
            </a:r>
            <a:r>
              <a:rPr lang="ro-RO" sz="1100" b="1">
                <a:solidFill>
                  <a:schemeClr val="bg1"/>
                </a:solidFill>
              </a:rPr>
              <a:t>PAȘI SPRE LIBERTATE ÎN CRISTOS</a:t>
            </a:r>
            <a:r>
              <a:rPr lang="en-US" sz="1100" b="1">
                <a:solidFill>
                  <a:schemeClr val="bg1"/>
                </a:solidFill>
              </a:rPr>
              <a:t> </a:t>
            </a:r>
          </a:p>
          <a:p>
            <a:endParaRPr lang="en-GB" sz="1100" b="1">
              <a:solidFill>
                <a:schemeClr val="bg1"/>
              </a:solidFill>
            </a:endParaRPr>
          </a:p>
        </p:txBody>
      </p:sp>
      <p:sp>
        <p:nvSpPr>
          <p:cNvPr id="24580" name="Text Box 5"/>
          <p:cNvSpPr txBox="1">
            <a:spLocks noChangeArrowheads="1"/>
          </p:cNvSpPr>
          <p:nvPr/>
        </p:nvSpPr>
        <p:spPr bwMode="auto">
          <a:xfrm>
            <a:off x="7380288" y="4732338"/>
            <a:ext cx="1584325" cy="336550"/>
          </a:xfrm>
          <a:prstGeom prst="rect">
            <a:avLst/>
          </a:prstGeom>
          <a:noFill/>
          <a:ln w="9525">
            <a:noFill/>
            <a:miter lim="800000"/>
            <a:headEnd/>
            <a:tailEnd/>
          </a:ln>
        </p:spPr>
        <p:txBody>
          <a:bodyPr>
            <a:spAutoFit/>
          </a:bodyPr>
          <a:lstStyle/>
          <a:p>
            <a:pPr>
              <a:spcBef>
                <a:spcPct val="50000"/>
              </a:spcBef>
            </a:pPr>
            <a:r>
              <a:rPr lang="ro-RO" sz="1600" b="1">
                <a:solidFill>
                  <a:srgbClr val="00AEEF"/>
                </a:solidFill>
              </a:rPr>
              <a:t>Continuare</a:t>
            </a:r>
            <a:r>
              <a:rPr lang="en-GB" sz="1600" b="1">
                <a:solidFill>
                  <a:srgbClr val="00AEEF"/>
                </a:solidFill>
              </a:rPr>
              <a:t>…</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1"/>
          <p:cNvSpPr>
            <a:spLocks noChangeArrowheads="1"/>
          </p:cNvSpPr>
          <p:nvPr/>
        </p:nvSpPr>
        <p:spPr bwMode="auto">
          <a:xfrm>
            <a:off x="539750" y="1379538"/>
            <a:ext cx="7848600" cy="2632075"/>
          </a:xfrm>
          <a:prstGeom prst="rect">
            <a:avLst/>
          </a:prstGeom>
          <a:noFill/>
          <a:ln w="9525">
            <a:noFill/>
            <a:miter lim="800000"/>
            <a:headEnd/>
            <a:tailEnd/>
          </a:ln>
        </p:spPr>
        <p:txBody>
          <a:bodyPr>
            <a:spAutoFit/>
          </a:bodyPr>
          <a:lstStyle/>
          <a:p>
            <a:pPr>
              <a:spcBef>
                <a:spcPct val="75000"/>
              </a:spcBef>
            </a:pPr>
            <a:r>
              <a:rPr lang="ro-RO" sz="2200" b="1" dirty="0">
                <a:solidFill>
                  <a:srgbClr val="EC008C"/>
                </a:solidFill>
              </a:rPr>
              <a:t>Mă lepăd de minciuna că Dumnezeu, Tatăl meu, este critic, neiertător sau perfecționist.</a:t>
            </a:r>
          </a:p>
          <a:p>
            <a:pPr>
              <a:spcBef>
                <a:spcPct val="75000"/>
              </a:spcBef>
            </a:pPr>
            <a:r>
              <a:rPr lang="ro-RO" sz="2200" b="1" dirty="0">
                <a:solidFill>
                  <a:srgbClr val="00AEEF"/>
                </a:solidFill>
              </a:rPr>
              <a:t>Accept cu bucurie adevărul că Dumnezeu, Tatăl meu, este dedicat față de creșterea mea și mândru de mine, fiindcă sunt un copil al Său care crește.</a:t>
            </a:r>
          </a:p>
          <a:p>
            <a:pPr>
              <a:spcBef>
                <a:spcPct val="75000"/>
              </a:spcBef>
            </a:pPr>
            <a:r>
              <a:rPr lang="ro-RO" sz="2200" b="1" dirty="0">
                <a:solidFill>
                  <a:srgbClr val="EC008C"/>
                </a:solidFill>
              </a:rPr>
              <a:t>Eu sunt lumina ochilor Săi</a:t>
            </a:r>
            <a:r>
              <a:rPr lang="en-GB" sz="2200" b="1" dirty="0">
                <a:solidFill>
                  <a:srgbClr val="EC008C"/>
                </a:solidFill>
              </a:rPr>
              <a:t>!</a:t>
            </a:r>
          </a:p>
        </p:txBody>
      </p:sp>
      <p:sp>
        <p:nvSpPr>
          <p:cNvPr id="25603" name="Text Box 6"/>
          <p:cNvSpPr txBox="1">
            <a:spLocks noChangeArrowheads="1"/>
          </p:cNvSpPr>
          <p:nvPr/>
        </p:nvSpPr>
        <p:spPr bwMode="auto">
          <a:xfrm>
            <a:off x="0" y="0"/>
            <a:ext cx="9144000" cy="596900"/>
          </a:xfrm>
          <a:prstGeom prst="rect">
            <a:avLst/>
          </a:prstGeom>
          <a:solidFill>
            <a:srgbClr val="00AEEF"/>
          </a:solidFill>
          <a:ln w="9525">
            <a:noFill/>
            <a:miter lim="800000"/>
            <a:headEnd/>
            <a:tailEnd/>
          </a:ln>
        </p:spPr>
        <p:txBody>
          <a:bodyPr>
            <a:spAutoFit/>
          </a:bodyPr>
          <a:lstStyle/>
          <a:p>
            <a:endParaRPr lang="en-US" sz="1100" b="1">
              <a:solidFill>
                <a:schemeClr val="bg1"/>
              </a:solidFill>
            </a:endParaRPr>
          </a:p>
          <a:p>
            <a:r>
              <a:rPr lang="en-US" sz="1100" b="1">
                <a:solidFill>
                  <a:schemeClr val="bg1"/>
                </a:solidFill>
              </a:rPr>
              <a:t>      </a:t>
            </a:r>
            <a:r>
              <a:rPr lang="ro-RO" sz="1100" b="1">
                <a:solidFill>
                  <a:schemeClr val="bg1"/>
                </a:solidFill>
              </a:rPr>
              <a:t>LIBERTATE ÎN CRISTOS</a:t>
            </a:r>
            <a:r>
              <a:rPr lang="en-US" sz="1100" b="1">
                <a:solidFill>
                  <a:schemeClr val="bg1"/>
                </a:solidFill>
              </a:rPr>
              <a:t> | </a:t>
            </a:r>
            <a:r>
              <a:rPr lang="ro-RO" sz="1100" b="1">
                <a:solidFill>
                  <a:schemeClr val="bg1"/>
                </a:solidFill>
              </a:rPr>
              <a:t>PAȘI SPRE LIBERTATE ÎN CRISTOS</a:t>
            </a:r>
            <a:endParaRPr lang="en-US" sz="1100" b="1">
              <a:solidFill>
                <a:schemeClr val="bg1"/>
              </a:solidFill>
            </a:endParaRPr>
          </a:p>
          <a:p>
            <a:endParaRPr lang="en-GB" sz="1100" b="1">
              <a:solidFill>
                <a:schemeClr val="bg1"/>
              </a:solidFill>
            </a:endParaRPr>
          </a:p>
        </p:txBody>
      </p:sp>
    </p:spTree>
  </p:cSld>
  <p:clrMapOvr>
    <a:overrideClrMapping bg1="lt1" tx1="dk1" bg2="lt2" tx2="dk2" accent1="accent1" accent2="accent2" accent3="accent3" accent4="accent4" accent5="accent5" accent6="accent6" hlink="hlink" folHlink="folHlink"/>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1"/>
          <p:cNvSpPr>
            <a:spLocks noChangeArrowheads="1"/>
          </p:cNvSpPr>
          <p:nvPr/>
        </p:nvSpPr>
        <p:spPr bwMode="auto">
          <a:xfrm>
            <a:off x="539750" y="1379538"/>
            <a:ext cx="7920038" cy="2132012"/>
          </a:xfrm>
          <a:prstGeom prst="rect">
            <a:avLst/>
          </a:prstGeom>
          <a:noFill/>
          <a:ln w="9525">
            <a:noFill/>
            <a:miter lim="800000"/>
            <a:headEnd/>
            <a:tailEnd/>
          </a:ln>
        </p:spPr>
        <p:txBody>
          <a:bodyPr>
            <a:spAutoFit/>
          </a:bodyPr>
          <a:lstStyle/>
          <a:p>
            <a:pPr>
              <a:spcBef>
                <a:spcPct val="75000"/>
              </a:spcBef>
            </a:pPr>
            <a:r>
              <a:rPr lang="ro-RO" sz="2200" b="1" dirty="0">
                <a:solidFill>
                  <a:srgbClr val="EC008C"/>
                </a:solidFill>
              </a:rPr>
              <a:t>Recunosc că este Un singur Dumnezeu viu și adevărat care există ca Tată, Fiu și Duh Sfânt.</a:t>
            </a:r>
          </a:p>
          <a:p>
            <a:pPr>
              <a:spcBef>
                <a:spcPct val="75000"/>
              </a:spcBef>
            </a:pPr>
            <a:r>
              <a:rPr lang="ro-RO" sz="2200" b="1" dirty="0">
                <a:solidFill>
                  <a:srgbClr val="EC008C"/>
                </a:solidFill>
              </a:rPr>
              <a:t>El este vrednic de toată cinstea, lauda și gloria, fiind Cel care a făcut toate lucrurile și care le susține.</a:t>
            </a:r>
            <a:endParaRPr lang="en-GB" sz="2200" b="1" dirty="0">
              <a:solidFill>
                <a:srgbClr val="EC008C"/>
              </a:solidFill>
            </a:endParaRPr>
          </a:p>
          <a:p>
            <a:pPr algn="r">
              <a:spcBef>
                <a:spcPct val="75000"/>
              </a:spcBef>
            </a:pPr>
            <a:r>
              <a:rPr lang="en-GB" sz="1600" b="1" dirty="0">
                <a:solidFill>
                  <a:srgbClr val="6D6F71"/>
                </a:solidFill>
              </a:rPr>
              <a:t>(</a:t>
            </a:r>
            <a:r>
              <a:rPr lang="ro-RO" sz="1600" b="1" dirty="0">
                <a:solidFill>
                  <a:srgbClr val="6D6F71"/>
                </a:solidFill>
              </a:rPr>
              <a:t>Exodul </a:t>
            </a:r>
            <a:r>
              <a:rPr lang="en-GB" sz="1600" b="1" dirty="0">
                <a:solidFill>
                  <a:srgbClr val="6D6F71"/>
                </a:solidFill>
              </a:rPr>
              <a:t>20:2,3; </a:t>
            </a:r>
            <a:r>
              <a:rPr lang="ro-RO" sz="1600" b="1" dirty="0">
                <a:solidFill>
                  <a:srgbClr val="6D6F71"/>
                </a:solidFill>
              </a:rPr>
              <a:t>Coloseni </a:t>
            </a:r>
            <a:r>
              <a:rPr lang="en-GB" sz="1600" b="1" dirty="0">
                <a:solidFill>
                  <a:srgbClr val="6D6F71"/>
                </a:solidFill>
              </a:rPr>
              <a:t>1:16,17)</a:t>
            </a:r>
          </a:p>
        </p:txBody>
      </p:sp>
      <p:sp>
        <p:nvSpPr>
          <p:cNvPr id="26627" name="Text Box 6"/>
          <p:cNvSpPr txBox="1">
            <a:spLocks noChangeArrowheads="1"/>
          </p:cNvSpPr>
          <p:nvPr/>
        </p:nvSpPr>
        <p:spPr bwMode="auto">
          <a:xfrm>
            <a:off x="0" y="0"/>
            <a:ext cx="9144000" cy="596900"/>
          </a:xfrm>
          <a:prstGeom prst="rect">
            <a:avLst/>
          </a:prstGeom>
          <a:solidFill>
            <a:srgbClr val="00AEEF"/>
          </a:solidFill>
          <a:ln w="9525">
            <a:noFill/>
            <a:miter lim="800000"/>
            <a:headEnd/>
            <a:tailEnd/>
          </a:ln>
        </p:spPr>
        <p:txBody>
          <a:bodyPr>
            <a:spAutoFit/>
          </a:bodyPr>
          <a:lstStyle/>
          <a:p>
            <a:endParaRPr lang="en-US" sz="1100" b="1">
              <a:solidFill>
                <a:schemeClr val="bg1"/>
              </a:solidFill>
            </a:endParaRPr>
          </a:p>
          <a:p>
            <a:r>
              <a:rPr lang="en-US" sz="1100" b="1">
                <a:solidFill>
                  <a:schemeClr val="bg1"/>
                </a:solidFill>
              </a:rPr>
              <a:t> </a:t>
            </a:r>
            <a:r>
              <a:rPr lang="ro-RO" sz="1100" b="1">
                <a:solidFill>
                  <a:schemeClr val="bg1"/>
                </a:solidFill>
              </a:rPr>
              <a:t>LIBERTATE ÎN CRISTOS</a:t>
            </a:r>
            <a:r>
              <a:rPr lang="en-US" sz="1100" b="1">
                <a:solidFill>
                  <a:schemeClr val="bg1"/>
                </a:solidFill>
              </a:rPr>
              <a:t> | </a:t>
            </a:r>
            <a:r>
              <a:rPr lang="ro-RO" sz="1100" b="1">
                <a:solidFill>
                  <a:schemeClr val="bg1"/>
                </a:solidFill>
              </a:rPr>
              <a:t>PAȘI SPRE LIBERTATE ÎN CRISTOS</a:t>
            </a:r>
            <a:r>
              <a:rPr lang="en-US" sz="1100" b="1">
                <a:solidFill>
                  <a:schemeClr val="bg1"/>
                </a:solidFill>
              </a:rPr>
              <a:t> | </a:t>
            </a:r>
            <a:r>
              <a:rPr lang="ro-RO" sz="1100" b="1">
                <a:solidFill>
                  <a:schemeClr val="bg1"/>
                </a:solidFill>
              </a:rPr>
              <a:t>PAGINA </a:t>
            </a:r>
            <a:r>
              <a:rPr lang="en-US" sz="1100" b="1">
                <a:solidFill>
                  <a:schemeClr val="bg1"/>
                </a:solidFill>
              </a:rPr>
              <a:t>32</a:t>
            </a:r>
          </a:p>
          <a:p>
            <a:endParaRPr lang="en-GB" sz="1100" b="1">
              <a:solidFill>
                <a:schemeClr val="bg1"/>
              </a:solidFill>
            </a:endParaRPr>
          </a:p>
        </p:txBody>
      </p:sp>
      <p:sp>
        <p:nvSpPr>
          <p:cNvPr id="26628" name="Text Box 5"/>
          <p:cNvSpPr txBox="1">
            <a:spLocks noChangeArrowheads="1"/>
          </p:cNvSpPr>
          <p:nvPr/>
        </p:nvSpPr>
        <p:spPr bwMode="auto">
          <a:xfrm>
            <a:off x="7380288" y="4732338"/>
            <a:ext cx="1584325" cy="336550"/>
          </a:xfrm>
          <a:prstGeom prst="rect">
            <a:avLst/>
          </a:prstGeom>
          <a:noFill/>
          <a:ln w="9525">
            <a:noFill/>
            <a:miter lim="800000"/>
            <a:headEnd/>
            <a:tailEnd/>
          </a:ln>
        </p:spPr>
        <p:txBody>
          <a:bodyPr>
            <a:spAutoFit/>
          </a:bodyPr>
          <a:lstStyle/>
          <a:p>
            <a:pPr>
              <a:spcBef>
                <a:spcPct val="50000"/>
              </a:spcBef>
            </a:pPr>
            <a:r>
              <a:rPr lang="ro-RO" sz="1600" b="1">
                <a:solidFill>
                  <a:srgbClr val="00AEEF"/>
                </a:solidFill>
              </a:rPr>
              <a:t>Continuare</a:t>
            </a:r>
            <a:r>
              <a:rPr lang="en-GB" sz="1600" b="1">
                <a:solidFill>
                  <a:srgbClr val="00AEEF"/>
                </a:solidFill>
              </a:rPr>
              <a:t>…</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1"/>
          <p:cNvSpPr>
            <a:spLocks noChangeArrowheads="1"/>
          </p:cNvSpPr>
          <p:nvPr/>
        </p:nvSpPr>
        <p:spPr bwMode="auto">
          <a:xfrm>
            <a:off x="539750" y="1379538"/>
            <a:ext cx="7632700" cy="2470150"/>
          </a:xfrm>
          <a:prstGeom prst="rect">
            <a:avLst/>
          </a:prstGeom>
          <a:noFill/>
          <a:ln w="9525">
            <a:noFill/>
            <a:miter lim="800000"/>
            <a:headEnd/>
            <a:tailEnd/>
          </a:ln>
        </p:spPr>
        <p:txBody>
          <a:bodyPr>
            <a:spAutoFit/>
          </a:bodyPr>
          <a:lstStyle/>
          <a:p>
            <a:pPr>
              <a:spcBef>
                <a:spcPct val="75000"/>
              </a:spcBef>
            </a:pPr>
            <a:r>
              <a:rPr lang="ro-RO" sz="2200" b="1" dirty="0">
                <a:solidFill>
                  <a:srgbClr val="EC008C"/>
                </a:solidFill>
              </a:rPr>
              <a:t>Recunosc că Isus Cristos este Mesia, Cuvântul care S-a întrupat și a locuit printre noi.</a:t>
            </a:r>
          </a:p>
          <a:p>
            <a:pPr>
              <a:spcBef>
                <a:spcPct val="75000"/>
              </a:spcBef>
            </a:pPr>
            <a:r>
              <a:rPr lang="ro-RO" sz="2200" b="1" dirty="0">
                <a:solidFill>
                  <a:srgbClr val="EC008C"/>
                </a:solidFill>
              </a:rPr>
              <a:t>Cred că El a venit pentru a distruge lucrările Diavolului și că El a dezarmat domniile și stăpânirile și le-a făcut de ocară, biruindu-le prin cruce.</a:t>
            </a:r>
            <a:endParaRPr lang="en-GB" sz="2200" b="1" dirty="0">
              <a:solidFill>
                <a:srgbClr val="EC008C"/>
              </a:solidFill>
            </a:endParaRPr>
          </a:p>
          <a:p>
            <a:pPr algn="r">
              <a:spcBef>
                <a:spcPct val="75000"/>
              </a:spcBef>
            </a:pPr>
            <a:r>
              <a:rPr lang="en-GB" sz="1600" b="1" dirty="0">
                <a:solidFill>
                  <a:srgbClr val="6D6F71"/>
                </a:solidFill>
              </a:rPr>
              <a:t>(</a:t>
            </a:r>
            <a:r>
              <a:rPr lang="ro-RO" sz="1600" b="1" dirty="0">
                <a:solidFill>
                  <a:srgbClr val="6D6F71"/>
                </a:solidFill>
              </a:rPr>
              <a:t>Ioan </a:t>
            </a:r>
            <a:r>
              <a:rPr lang="en-GB" sz="1600" b="1" dirty="0">
                <a:solidFill>
                  <a:srgbClr val="6D6F71"/>
                </a:solidFill>
              </a:rPr>
              <a:t>1:1,14; </a:t>
            </a:r>
            <a:r>
              <a:rPr lang="ro-RO" sz="1600" b="1" dirty="0">
                <a:solidFill>
                  <a:srgbClr val="6D6F71"/>
                </a:solidFill>
              </a:rPr>
              <a:t>Coloseni </a:t>
            </a:r>
            <a:r>
              <a:rPr lang="en-GB" sz="1600" b="1" dirty="0">
                <a:solidFill>
                  <a:srgbClr val="6D6F71"/>
                </a:solidFill>
              </a:rPr>
              <a:t>2:15; 1 </a:t>
            </a:r>
            <a:r>
              <a:rPr lang="ro-RO" sz="1600" b="1" dirty="0">
                <a:solidFill>
                  <a:srgbClr val="6D6F71"/>
                </a:solidFill>
              </a:rPr>
              <a:t>Ioan </a:t>
            </a:r>
            <a:r>
              <a:rPr lang="en-GB" sz="1600" b="1" dirty="0">
                <a:solidFill>
                  <a:srgbClr val="6D6F71"/>
                </a:solidFill>
              </a:rPr>
              <a:t>3:8)</a:t>
            </a:r>
          </a:p>
        </p:txBody>
      </p:sp>
      <p:sp>
        <p:nvSpPr>
          <p:cNvPr id="27651" name="Text Box 6"/>
          <p:cNvSpPr txBox="1">
            <a:spLocks noChangeArrowheads="1"/>
          </p:cNvSpPr>
          <p:nvPr/>
        </p:nvSpPr>
        <p:spPr bwMode="auto">
          <a:xfrm>
            <a:off x="0" y="0"/>
            <a:ext cx="9144000" cy="596900"/>
          </a:xfrm>
          <a:prstGeom prst="rect">
            <a:avLst/>
          </a:prstGeom>
          <a:solidFill>
            <a:srgbClr val="00AEEF"/>
          </a:solidFill>
          <a:ln w="9525">
            <a:noFill/>
            <a:miter lim="800000"/>
            <a:headEnd/>
            <a:tailEnd/>
          </a:ln>
        </p:spPr>
        <p:txBody>
          <a:bodyPr>
            <a:spAutoFit/>
          </a:bodyPr>
          <a:lstStyle/>
          <a:p>
            <a:endParaRPr lang="en-US" sz="1100" b="1">
              <a:solidFill>
                <a:schemeClr val="bg1"/>
              </a:solidFill>
            </a:endParaRPr>
          </a:p>
          <a:p>
            <a:r>
              <a:rPr lang="en-US" sz="1100" b="1">
                <a:solidFill>
                  <a:schemeClr val="bg1"/>
                </a:solidFill>
              </a:rPr>
              <a:t>      </a:t>
            </a:r>
            <a:r>
              <a:rPr lang="ro-RO" sz="1100" b="1">
                <a:solidFill>
                  <a:schemeClr val="bg1"/>
                </a:solidFill>
              </a:rPr>
              <a:t>LIBERTATE ÎN CRISTOS</a:t>
            </a:r>
            <a:r>
              <a:rPr lang="en-US" sz="1100" b="1">
                <a:solidFill>
                  <a:schemeClr val="bg1"/>
                </a:solidFill>
              </a:rPr>
              <a:t> | </a:t>
            </a:r>
            <a:r>
              <a:rPr lang="ro-RO" sz="1100" b="1">
                <a:solidFill>
                  <a:schemeClr val="bg1"/>
                </a:solidFill>
              </a:rPr>
              <a:t>PAȘI SPRE LIBERTATE ÎN CRISTOS</a:t>
            </a:r>
            <a:endParaRPr lang="en-US" sz="1100" b="1">
              <a:solidFill>
                <a:schemeClr val="bg1"/>
              </a:solidFill>
            </a:endParaRPr>
          </a:p>
          <a:p>
            <a:endParaRPr lang="en-GB" sz="1100" b="1">
              <a:solidFill>
                <a:schemeClr val="bg1"/>
              </a:solidFill>
            </a:endParaRPr>
          </a:p>
        </p:txBody>
      </p:sp>
      <p:sp>
        <p:nvSpPr>
          <p:cNvPr id="27652" name="Text Box 5"/>
          <p:cNvSpPr txBox="1">
            <a:spLocks noChangeArrowheads="1"/>
          </p:cNvSpPr>
          <p:nvPr/>
        </p:nvSpPr>
        <p:spPr bwMode="auto">
          <a:xfrm>
            <a:off x="7380288" y="4732338"/>
            <a:ext cx="1584325" cy="336550"/>
          </a:xfrm>
          <a:prstGeom prst="rect">
            <a:avLst/>
          </a:prstGeom>
          <a:noFill/>
          <a:ln w="9525">
            <a:noFill/>
            <a:miter lim="800000"/>
            <a:headEnd/>
            <a:tailEnd/>
          </a:ln>
        </p:spPr>
        <p:txBody>
          <a:bodyPr>
            <a:spAutoFit/>
          </a:bodyPr>
          <a:lstStyle/>
          <a:p>
            <a:pPr>
              <a:spcBef>
                <a:spcPct val="50000"/>
              </a:spcBef>
            </a:pPr>
            <a:r>
              <a:rPr lang="ro-RO" sz="1600" b="1">
                <a:solidFill>
                  <a:srgbClr val="00AEEF"/>
                </a:solidFill>
              </a:rPr>
              <a:t>Continuare</a:t>
            </a:r>
            <a:r>
              <a:rPr lang="en-GB" sz="1600" b="1">
                <a:solidFill>
                  <a:srgbClr val="00AEEF"/>
                </a:solidFill>
              </a:rPr>
              <a:t>…</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1"/>
          <p:cNvSpPr>
            <a:spLocks noChangeArrowheads="1"/>
          </p:cNvSpPr>
          <p:nvPr/>
        </p:nvSpPr>
        <p:spPr bwMode="auto">
          <a:xfrm>
            <a:off x="539750" y="1379538"/>
            <a:ext cx="7848600" cy="2808287"/>
          </a:xfrm>
          <a:prstGeom prst="rect">
            <a:avLst/>
          </a:prstGeom>
          <a:noFill/>
          <a:ln w="9525">
            <a:noFill/>
            <a:miter lim="800000"/>
            <a:headEnd/>
            <a:tailEnd/>
          </a:ln>
        </p:spPr>
        <p:txBody>
          <a:bodyPr>
            <a:spAutoFit/>
          </a:bodyPr>
          <a:lstStyle/>
          <a:p>
            <a:pPr>
              <a:spcBef>
                <a:spcPct val="75000"/>
              </a:spcBef>
            </a:pPr>
            <a:r>
              <a:rPr lang="ro-RO" sz="2200" b="1" dirty="0">
                <a:solidFill>
                  <a:srgbClr val="EC008C"/>
                </a:solidFill>
              </a:rPr>
              <a:t>Cred că Dumnezeu Și-a arătat dragostea pentru mine prin faptul că, pe când eram eu încă păcătos, Cristos a murit pentru mine.</a:t>
            </a:r>
          </a:p>
          <a:p>
            <a:pPr>
              <a:spcBef>
                <a:spcPct val="75000"/>
              </a:spcBef>
            </a:pPr>
            <a:r>
              <a:rPr lang="ro-RO" sz="2200" b="1" dirty="0">
                <a:solidFill>
                  <a:srgbClr val="EC008C"/>
                </a:solidFill>
              </a:rPr>
              <a:t>Cred că El m-a eliberat de sub stăpânirea întunericului și m-a strămutat în Împărăția Lui și că în El am răscumpărarea, iertarea păcatelor.</a:t>
            </a:r>
            <a:endParaRPr lang="en-GB" sz="2200" b="1" dirty="0">
              <a:solidFill>
                <a:srgbClr val="EC008C"/>
              </a:solidFill>
            </a:endParaRPr>
          </a:p>
          <a:p>
            <a:pPr algn="r">
              <a:spcBef>
                <a:spcPct val="75000"/>
              </a:spcBef>
            </a:pPr>
            <a:r>
              <a:rPr lang="en-GB" sz="1600" b="1" dirty="0">
                <a:solidFill>
                  <a:srgbClr val="6D6F71"/>
                </a:solidFill>
              </a:rPr>
              <a:t>(Roman</a:t>
            </a:r>
            <a:r>
              <a:rPr lang="ro-RO" sz="1600" b="1" dirty="0">
                <a:solidFill>
                  <a:srgbClr val="6D6F71"/>
                </a:solidFill>
              </a:rPr>
              <a:t>i</a:t>
            </a:r>
            <a:r>
              <a:rPr lang="en-GB" sz="1600" b="1" dirty="0">
                <a:solidFill>
                  <a:srgbClr val="6D6F71"/>
                </a:solidFill>
              </a:rPr>
              <a:t> 5:8; </a:t>
            </a:r>
            <a:r>
              <a:rPr lang="ro-RO" sz="1600" b="1" dirty="0">
                <a:solidFill>
                  <a:srgbClr val="6D6F71"/>
                </a:solidFill>
              </a:rPr>
              <a:t>Coloseni </a:t>
            </a:r>
            <a:r>
              <a:rPr lang="en-GB" sz="1600" b="1" dirty="0">
                <a:solidFill>
                  <a:srgbClr val="6D6F71"/>
                </a:solidFill>
              </a:rPr>
              <a:t>1:13,14)</a:t>
            </a:r>
          </a:p>
        </p:txBody>
      </p:sp>
      <p:sp>
        <p:nvSpPr>
          <p:cNvPr id="28675" name="Text Box 6"/>
          <p:cNvSpPr txBox="1">
            <a:spLocks noChangeArrowheads="1"/>
          </p:cNvSpPr>
          <p:nvPr/>
        </p:nvSpPr>
        <p:spPr bwMode="auto">
          <a:xfrm>
            <a:off x="0" y="0"/>
            <a:ext cx="9144000" cy="596900"/>
          </a:xfrm>
          <a:prstGeom prst="rect">
            <a:avLst/>
          </a:prstGeom>
          <a:solidFill>
            <a:srgbClr val="00AEEF"/>
          </a:solidFill>
          <a:ln w="9525">
            <a:noFill/>
            <a:miter lim="800000"/>
            <a:headEnd/>
            <a:tailEnd/>
          </a:ln>
        </p:spPr>
        <p:txBody>
          <a:bodyPr>
            <a:spAutoFit/>
          </a:bodyPr>
          <a:lstStyle/>
          <a:p>
            <a:endParaRPr lang="en-US" sz="1100" b="1">
              <a:solidFill>
                <a:schemeClr val="bg1"/>
              </a:solidFill>
            </a:endParaRPr>
          </a:p>
          <a:p>
            <a:r>
              <a:rPr lang="en-US" sz="1100" b="1">
                <a:solidFill>
                  <a:schemeClr val="bg1"/>
                </a:solidFill>
              </a:rPr>
              <a:t>      </a:t>
            </a:r>
            <a:r>
              <a:rPr lang="ro-RO" sz="1100" b="1">
                <a:solidFill>
                  <a:schemeClr val="bg1"/>
                </a:solidFill>
              </a:rPr>
              <a:t>LIBERTATE ÎN CRISTOS</a:t>
            </a:r>
            <a:r>
              <a:rPr lang="en-US" sz="1100" b="1">
                <a:solidFill>
                  <a:schemeClr val="bg1"/>
                </a:solidFill>
              </a:rPr>
              <a:t> | </a:t>
            </a:r>
            <a:r>
              <a:rPr lang="ro-RO" sz="1100" b="1">
                <a:solidFill>
                  <a:schemeClr val="bg1"/>
                </a:solidFill>
              </a:rPr>
              <a:t>PAȘI SPRE LIBERTATE ÎN CRISTOS</a:t>
            </a:r>
            <a:endParaRPr lang="en-US" sz="1100" b="1">
              <a:solidFill>
                <a:schemeClr val="bg1"/>
              </a:solidFill>
            </a:endParaRPr>
          </a:p>
          <a:p>
            <a:endParaRPr lang="en-GB" sz="1100" b="1">
              <a:solidFill>
                <a:schemeClr val="bg1"/>
              </a:solidFill>
            </a:endParaRPr>
          </a:p>
        </p:txBody>
      </p:sp>
      <p:sp>
        <p:nvSpPr>
          <p:cNvPr id="28676" name="Text Box 5"/>
          <p:cNvSpPr txBox="1">
            <a:spLocks noChangeArrowheads="1"/>
          </p:cNvSpPr>
          <p:nvPr/>
        </p:nvSpPr>
        <p:spPr bwMode="auto">
          <a:xfrm>
            <a:off x="7380288" y="4732338"/>
            <a:ext cx="1584325" cy="336550"/>
          </a:xfrm>
          <a:prstGeom prst="rect">
            <a:avLst/>
          </a:prstGeom>
          <a:noFill/>
          <a:ln w="9525">
            <a:noFill/>
            <a:miter lim="800000"/>
            <a:headEnd/>
            <a:tailEnd/>
          </a:ln>
        </p:spPr>
        <p:txBody>
          <a:bodyPr>
            <a:spAutoFit/>
          </a:bodyPr>
          <a:lstStyle/>
          <a:p>
            <a:pPr>
              <a:spcBef>
                <a:spcPct val="50000"/>
              </a:spcBef>
            </a:pPr>
            <a:r>
              <a:rPr lang="ro-RO" sz="1600" b="1">
                <a:solidFill>
                  <a:srgbClr val="00AEEF"/>
                </a:solidFill>
              </a:rPr>
              <a:t>Continuare</a:t>
            </a:r>
            <a:r>
              <a:rPr lang="en-GB" sz="1600" b="1">
                <a:solidFill>
                  <a:srgbClr val="00AEEF"/>
                </a:solidFill>
              </a:rPr>
              <a:t>…</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1"/>
          <p:cNvSpPr>
            <a:spLocks noChangeArrowheads="1"/>
          </p:cNvSpPr>
          <p:nvPr/>
        </p:nvSpPr>
        <p:spPr bwMode="auto">
          <a:xfrm>
            <a:off x="539750" y="1379538"/>
            <a:ext cx="7777163" cy="2470150"/>
          </a:xfrm>
          <a:prstGeom prst="rect">
            <a:avLst/>
          </a:prstGeom>
          <a:noFill/>
          <a:ln w="9525">
            <a:noFill/>
            <a:miter lim="800000"/>
            <a:headEnd/>
            <a:tailEnd/>
          </a:ln>
        </p:spPr>
        <p:txBody>
          <a:bodyPr>
            <a:spAutoFit/>
          </a:bodyPr>
          <a:lstStyle/>
          <a:p>
            <a:pPr>
              <a:spcBef>
                <a:spcPct val="75000"/>
              </a:spcBef>
            </a:pPr>
            <a:r>
              <a:rPr lang="ro-RO" sz="2200" b="1" dirty="0">
                <a:solidFill>
                  <a:srgbClr val="EC008C"/>
                </a:solidFill>
              </a:rPr>
              <a:t>Cred că sunt copil al lui Dumnezeu și că sunt așezat cu Cristos în locurile cerești.</a:t>
            </a:r>
          </a:p>
          <a:p>
            <a:pPr>
              <a:spcBef>
                <a:spcPct val="75000"/>
              </a:spcBef>
            </a:pPr>
            <a:r>
              <a:rPr lang="ro-RO" sz="2200" b="1" dirty="0">
                <a:solidFill>
                  <a:srgbClr val="EC008C"/>
                </a:solidFill>
              </a:rPr>
              <a:t>Cred că am fost mântuit prin harul lui Dumnezeu, prin credință și că aceasta a fost un dar, nu rezultatul faptelor mele.</a:t>
            </a:r>
            <a:endParaRPr lang="en-GB" sz="2200" b="1" dirty="0">
              <a:solidFill>
                <a:srgbClr val="EC008C"/>
              </a:solidFill>
            </a:endParaRPr>
          </a:p>
          <a:p>
            <a:pPr algn="r">
              <a:spcBef>
                <a:spcPct val="75000"/>
              </a:spcBef>
            </a:pPr>
            <a:r>
              <a:rPr lang="en-GB" sz="1600" b="1" dirty="0">
                <a:solidFill>
                  <a:srgbClr val="6D6F71"/>
                </a:solidFill>
              </a:rPr>
              <a:t>(</a:t>
            </a:r>
            <a:r>
              <a:rPr lang="ro-RO" sz="1600" b="1" dirty="0">
                <a:solidFill>
                  <a:srgbClr val="6D6F71"/>
                </a:solidFill>
              </a:rPr>
              <a:t>Efeseni </a:t>
            </a:r>
            <a:r>
              <a:rPr lang="en-GB" sz="1600" b="1" dirty="0">
                <a:solidFill>
                  <a:srgbClr val="6D6F71"/>
                </a:solidFill>
              </a:rPr>
              <a:t>2:6,8,9; 1 </a:t>
            </a:r>
            <a:r>
              <a:rPr lang="ro-RO" sz="1600" b="1" dirty="0">
                <a:solidFill>
                  <a:srgbClr val="6D6F71"/>
                </a:solidFill>
              </a:rPr>
              <a:t>Ioan </a:t>
            </a:r>
            <a:r>
              <a:rPr lang="en-GB" sz="1600" b="1" dirty="0">
                <a:solidFill>
                  <a:srgbClr val="6D6F71"/>
                </a:solidFill>
              </a:rPr>
              <a:t>3:1‑3)</a:t>
            </a:r>
          </a:p>
        </p:txBody>
      </p:sp>
      <p:sp>
        <p:nvSpPr>
          <p:cNvPr id="29699" name="Text Box 6"/>
          <p:cNvSpPr txBox="1">
            <a:spLocks noChangeArrowheads="1"/>
          </p:cNvSpPr>
          <p:nvPr/>
        </p:nvSpPr>
        <p:spPr bwMode="auto">
          <a:xfrm>
            <a:off x="0" y="0"/>
            <a:ext cx="9144000" cy="596900"/>
          </a:xfrm>
          <a:prstGeom prst="rect">
            <a:avLst/>
          </a:prstGeom>
          <a:solidFill>
            <a:srgbClr val="00AEEF"/>
          </a:solidFill>
          <a:ln w="9525">
            <a:noFill/>
            <a:miter lim="800000"/>
            <a:headEnd/>
            <a:tailEnd/>
          </a:ln>
        </p:spPr>
        <p:txBody>
          <a:bodyPr>
            <a:spAutoFit/>
          </a:bodyPr>
          <a:lstStyle/>
          <a:p>
            <a:endParaRPr lang="en-US" sz="1100" b="1">
              <a:solidFill>
                <a:schemeClr val="bg1"/>
              </a:solidFill>
            </a:endParaRPr>
          </a:p>
          <a:p>
            <a:r>
              <a:rPr lang="en-US" sz="1100" b="1">
                <a:solidFill>
                  <a:schemeClr val="bg1"/>
                </a:solidFill>
              </a:rPr>
              <a:t>      </a:t>
            </a:r>
            <a:r>
              <a:rPr lang="ro-RO" sz="1100" b="1">
                <a:solidFill>
                  <a:schemeClr val="bg1"/>
                </a:solidFill>
              </a:rPr>
              <a:t>LIBERTATE ÎN CRISTOS</a:t>
            </a:r>
            <a:r>
              <a:rPr lang="en-US" sz="1100" b="1">
                <a:solidFill>
                  <a:schemeClr val="bg1"/>
                </a:solidFill>
              </a:rPr>
              <a:t> | </a:t>
            </a:r>
            <a:r>
              <a:rPr lang="ro-RO" sz="1100" b="1">
                <a:solidFill>
                  <a:schemeClr val="bg1"/>
                </a:solidFill>
              </a:rPr>
              <a:t>PAȘI SPRE LIBERTATE ÎN CRISTOS</a:t>
            </a:r>
            <a:endParaRPr lang="en-US" sz="1100" b="1">
              <a:solidFill>
                <a:schemeClr val="bg1"/>
              </a:solidFill>
            </a:endParaRPr>
          </a:p>
          <a:p>
            <a:endParaRPr lang="en-GB" sz="1100" b="1">
              <a:solidFill>
                <a:schemeClr val="bg1"/>
              </a:solidFill>
            </a:endParaRPr>
          </a:p>
        </p:txBody>
      </p:sp>
      <p:sp>
        <p:nvSpPr>
          <p:cNvPr id="29700" name="Text Box 5"/>
          <p:cNvSpPr txBox="1">
            <a:spLocks noChangeArrowheads="1"/>
          </p:cNvSpPr>
          <p:nvPr/>
        </p:nvSpPr>
        <p:spPr bwMode="auto">
          <a:xfrm>
            <a:off x="7380288" y="4732338"/>
            <a:ext cx="1584325" cy="336550"/>
          </a:xfrm>
          <a:prstGeom prst="rect">
            <a:avLst/>
          </a:prstGeom>
          <a:noFill/>
          <a:ln w="9525">
            <a:noFill/>
            <a:miter lim="800000"/>
            <a:headEnd/>
            <a:tailEnd/>
          </a:ln>
        </p:spPr>
        <p:txBody>
          <a:bodyPr>
            <a:spAutoFit/>
          </a:bodyPr>
          <a:lstStyle/>
          <a:p>
            <a:pPr>
              <a:spcBef>
                <a:spcPct val="50000"/>
              </a:spcBef>
            </a:pPr>
            <a:r>
              <a:rPr lang="ro-RO" sz="1600" b="1">
                <a:solidFill>
                  <a:srgbClr val="00AEEF"/>
                </a:solidFill>
              </a:rPr>
              <a:t>Continuare</a:t>
            </a:r>
            <a:r>
              <a:rPr lang="en-GB" sz="1600" b="1">
                <a:solidFill>
                  <a:srgbClr val="00AEEF"/>
                </a:solidFill>
              </a:rPr>
              <a:t>…</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1"/>
          <p:cNvSpPr>
            <a:spLocks noChangeArrowheads="1"/>
          </p:cNvSpPr>
          <p:nvPr/>
        </p:nvSpPr>
        <p:spPr bwMode="auto">
          <a:xfrm>
            <a:off x="539750" y="1379538"/>
            <a:ext cx="8064500" cy="3370262"/>
          </a:xfrm>
          <a:prstGeom prst="rect">
            <a:avLst/>
          </a:prstGeom>
          <a:noFill/>
          <a:ln w="9525">
            <a:noFill/>
            <a:miter lim="800000"/>
            <a:headEnd/>
            <a:tailEnd/>
          </a:ln>
        </p:spPr>
        <p:txBody>
          <a:bodyPr>
            <a:spAutoFit/>
          </a:bodyPr>
          <a:lstStyle/>
          <a:p>
            <a:pPr>
              <a:spcBef>
                <a:spcPct val="75000"/>
              </a:spcBef>
            </a:pPr>
            <a:r>
              <a:rPr lang="ro-RO" sz="2000" b="1">
                <a:solidFill>
                  <a:srgbClr val="EC008C"/>
                </a:solidFill>
              </a:rPr>
              <a:t>Aleg să mă întăresc în Domnul și în tăria puterii Lui</a:t>
            </a:r>
          </a:p>
          <a:p>
            <a:pPr>
              <a:spcBef>
                <a:spcPct val="75000"/>
              </a:spcBef>
            </a:pPr>
            <a:r>
              <a:rPr lang="ro-RO" sz="2000" b="1">
                <a:solidFill>
                  <a:srgbClr val="EC008C"/>
                </a:solidFill>
              </a:rPr>
              <a:t>Nu îmi pun încrederea în fire, căci armele de luptă nu sunt ale firii pământești, ci sunt întărite de Dumnezeu pentru a surpa întăriturile</a:t>
            </a:r>
          </a:p>
          <a:p>
            <a:pPr>
              <a:spcBef>
                <a:spcPct val="75000"/>
              </a:spcBef>
            </a:pPr>
            <a:r>
              <a:rPr lang="ro-RO" sz="2000" b="1">
                <a:solidFill>
                  <a:srgbClr val="EC008C"/>
                </a:solidFill>
              </a:rPr>
              <a:t>Îmbrac întreaga armură a lui Dumnezeu</a:t>
            </a:r>
          </a:p>
          <a:p>
            <a:pPr>
              <a:spcBef>
                <a:spcPct val="75000"/>
              </a:spcBef>
            </a:pPr>
            <a:r>
              <a:rPr lang="ro-RO" sz="2000" b="1">
                <a:solidFill>
                  <a:srgbClr val="EC008C"/>
                </a:solidFill>
              </a:rPr>
              <a:t>Sunt hotărât să stau ferm în credința mea și să mă împotrivesc celui rău</a:t>
            </a:r>
            <a:endParaRPr lang="en-GB" sz="2000" b="1">
              <a:solidFill>
                <a:srgbClr val="EC008C"/>
              </a:solidFill>
            </a:endParaRPr>
          </a:p>
          <a:p>
            <a:pPr algn="r">
              <a:spcBef>
                <a:spcPct val="75000"/>
              </a:spcBef>
            </a:pPr>
            <a:r>
              <a:rPr lang="en-GB" sz="1600" b="1">
                <a:solidFill>
                  <a:srgbClr val="6D6F71"/>
                </a:solidFill>
              </a:rPr>
              <a:t>(2 </a:t>
            </a:r>
            <a:r>
              <a:rPr lang="ro-RO" sz="1600" b="1">
                <a:solidFill>
                  <a:srgbClr val="6D6F71"/>
                </a:solidFill>
              </a:rPr>
              <a:t>Corinteni </a:t>
            </a:r>
            <a:r>
              <a:rPr lang="en-GB" sz="1600" b="1">
                <a:solidFill>
                  <a:srgbClr val="6D6F71"/>
                </a:solidFill>
              </a:rPr>
              <a:t>10:4; </a:t>
            </a:r>
            <a:r>
              <a:rPr lang="ro-RO" sz="1600" b="1">
                <a:solidFill>
                  <a:srgbClr val="6D6F71"/>
                </a:solidFill>
              </a:rPr>
              <a:t>Efeseni </a:t>
            </a:r>
            <a:r>
              <a:rPr lang="en-GB" sz="1600" b="1">
                <a:solidFill>
                  <a:srgbClr val="6D6F71"/>
                </a:solidFill>
              </a:rPr>
              <a:t>6:10‑20; </a:t>
            </a:r>
            <a:r>
              <a:rPr lang="ro-RO" sz="1600" b="1">
                <a:solidFill>
                  <a:srgbClr val="6D6F71"/>
                </a:solidFill>
              </a:rPr>
              <a:t>Filipeni </a:t>
            </a:r>
            <a:r>
              <a:rPr lang="en-GB" sz="1600" b="1">
                <a:solidFill>
                  <a:srgbClr val="6D6F71"/>
                </a:solidFill>
              </a:rPr>
              <a:t>3:3)</a:t>
            </a:r>
          </a:p>
        </p:txBody>
      </p:sp>
      <p:sp>
        <p:nvSpPr>
          <p:cNvPr id="30723" name="Text Box 6"/>
          <p:cNvSpPr txBox="1">
            <a:spLocks noChangeArrowheads="1"/>
          </p:cNvSpPr>
          <p:nvPr/>
        </p:nvSpPr>
        <p:spPr bwMode="auto">
          <a:xfrm>
            <a:off x="0" y="0"/>
            <a:ext cx="9144000" cy="596900"/>
          </a:xfrm>
          <a:prstGeom prst="rect">
            <a:avLst/>
          </a:prstGeom>
          <a:solidFill>
            <a:srgbClr val="00AEEF"/>
          </a:solidFill>
          <a:ln w="9525">
            <a:noFill/>
            <a:miter lim="800000"/>
            <a:headEnd/>
            <a:tailEnd/>
          </a:ln>
        </p:spPr>
        <p:txBody>
          <a:bodyPr>
            <a:spAutoFit/>
          </a:bodyPr>
          <a:lstStyle/>
          <a:p>
            <a:endParaRPr lang="en-US" sz="1100" b="1">
              <a:solidFill>
                <a:schemeClr val="bg1"/>
              </a:solidFill>
            </a:endParaRPr>
          </a:p>
          <a:p>
            <a:r>
              <a:rPr lang="en-US" sz="1100" b="1">
                <a:solidFill>
                  <a:schemeClr val="bg1"/>
                </a:solidFill>
              </a:rPr>
              <a:t>      </a:t>
            </a:r>
            <a:r>
              <a:rPr lang="ro-RO" sz="1100" b="1">
                <a:solidFill>
                  <a:schemeClr val="bg1"/>
                </a:solidFill>
              </a:rPr>
              <a:t>LIBERTATE ÎN CRISTOS</a:t>
            </a:r>
            <a:r>
              <a:rPr lang="en-US" sz="1100" b="1">
                <a:solidFill>
                  <a:schemeClr val="bg1"/>
                </a:solidFill>
              </a:rPr>
              <a:t> | </a:t>
            </a:r>
            <a:r>
              <a:rPr lang="ro-RO" sz="1100" b="1">
                <a:solidFill>
                  <a:schemeClr val="bg1"/>
                </a:solidFill>
              </a:rPr>
              <a:t>PAȘI SPRE LIBERTATE ÎN CRISTOS</a:t>
            </a:r>
            <a:endParaRPr lang="en-US" sz="1100" b="1">
              <a:solidFill>
                <a:schemeClr val="bg1"/>
              </a:solidFill>
            </a:endParaRPr>
          </a:p>
          <a:p>
            <a:endParaRPr lang="en-GB" sz="1100" b="1">
              <a:solidFill>
                <a:schemeClr val="bg1"/>
              </a:solidFill>
            </a:endParaRPr>
          </a:p>
        </p:txBody>
      </p:sp>
      <p:sp>
        <p:nvSpPr>
          <p:cNvPr id="30724" name="Text Box 5"/>
          <p:cNvSpPr txBox="1">
            <a:spLocks noChangeArrowheads="1"/>
          </p:cNvSpPr>
          <p:nvPr/>
        </p:nvSpPr>
        <p:spPr bwMode="auto">
          <a:xfrm>
            <a:off x="7380288" y="4732338"/>
            <a:ext cx="1584325" cy="336550"/>
          </a:xfrm>
          <a:prstGeom prst="rect">
            <a:avLst/>
          </a:prstGeom>
          <a:noFill/>
          <a:ln w="9525">
            <a:noFill/>
            <a:miter lim="800000"/>
            <a:headEnd/>
            <a:tailEnd/>
          </a:ln>
        </p:spPr>
        <p:txBody>
          <a:bodyPr>
            <a:spAutoFit/>
          </a:bodyPr>
          <a:lstStyle/>
          <a:p>
            <a:pPr>
              <a:spcBef>
                <a:spcPct val="50000"/>
              </a:spcBef>
            </a:pPr>
            <a:r>
              <a:rPr lang="ro-RO" sz="1600" b="1">
                <a:solidFill>
                  <a:srgbClr val="00AEEF"/>
                </a:solidFill>
              </a:rPr>
              <a:t>Continuare</a:t>
            </a:r>
            <a:r>
              <a:rPr lang="en-GB" sz="1600" b="1">
                <a:solidFill>
                  <a:srgbClr val="00AEEF"/>
                </a:solidFill>
              </a:rPr>
              <a:t>…</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1"/>
          <p:cNvSpPr>
            <a:spLocks noChangeArrowheads="1"/>
          </p:cNvSpPr>
          <p:nvPr/>
        </p:nvSpPr>
        <p:spPr bwMode="auto">
          <a:xfrm>
            <a:off x="539750" y="1000125"/>
            <a:ext cx="7993063" cy="3470275"/>
          </a:xfrm>
          <a:prstGeom prst="rect">
            <a:avLst/>
          </a:prstGeom>
          <a:noFill/>
          <a:ln w="9525">
            <a:noFill/>
            <a:miter lim="800000"/>
            <a:headEnd/>
            <a:tailEnd/>
          </a:ln>
        </p:spPr>
        <p:txBody>
          <a:bodyPr>
            <a:spAutoFit/>
          </a:bodyPr>
          <a:lstStyle/>
          <a:p>
            <a:pPr>
              <a:spcBef>
                <a:spcPct val="75000"/>
              </a:spcBef>
            </a:pPr>
            <a:r>
              <a:rPr lang="ro-RO" sz="2200" b="1" dirty="0">
                <a:solidFill>
                  <a:srgbClr val="EC008C"/>
                </a:solidFill>
              </a:rPr>
              <a:t>Cred că despărțit de Cristos nu pot face nimic, de aceea îmi declar dependența totală de El.</a:t>
            </a:r>
          </a:p>
          <a:p>
            <a:pPr>
              <a:spcBef>
                <a:spcPct val="75000"/>
              </a:spcBef>
            </a:pPr>
            <a:r>
              <a:rPr lang="ro-RO" sz="2200" b="1" dirty="0">
                <a:solidFill>
                  <a:srgbClr val="EC008C"/>
                </a:solidFill>
              </a:rPr>
              <a:t>Aleg să rămân în Cristos, ca să aduc mult rod și să Îl glorific pe Tatăl meu.</a:t>
            </a:r>
          </a:p>
          <a:p>
            <a:pPr>
              <a:spcBef>
                <a:spcPct val="75000"/>
              </a:spcBef>
            </a:pPr>
            <a:r>
              <a:rPr lang="ro-RO" sz="2200" b="1" dirty="0">
                <a:solidFill>
                  <a:srgbClr val="EC008C"/>
                </a:solidFill>
              </a:rPr>
              <a:t>Îi declar lui Satan că Isus este Domnul meu.</a:t>
            </a:r>
          </a:p>
          <a:p>
            <a:pPr>
              <a:spcBef>
                <a:spcPct val="75000"/>
              </a:spcBef>
            </a:pPr>
            <a:r>
              <a:rPr lang="ro-RO" sz="2200" b="1" dirty="0">
                <a:solidFill>
                  <a:srgbClr val="EC008C"/>
                </a:solidFill>
              </a:rPr>
              <a:t>Mă lepăd de orice daruri și lucrări false ale lui Satan în viața mea.</a:t>
            </a:r>
            <a:endParaRPr lang="en-GB" sz="2200" b="1" dirty="0">
              <a:solidFill>
                <a:srgbClr val="EC008C"/>
              </a:solidFill>
            </a:endParaRPr>
          </a:p>
          <a:p>
            <a:pPr algn="r"/>
            <a:r>
              <a:rPr lang="en-GB" sz="1600" b="1" dirty="0">
                <a:solidFill>
                  <a:srgbClr val="6D6F71"/>
                </a:solidFill>
              </a:rPr>
              <a:t>(</a:t>
            </a:r>
            <a:r>
              <a:rPr lang="ro-RO" sz="1600" b="1" dirty="0">
                <a:solidFill>
                  <a:srgbClr val="6D6F71"/>
                </a:solidFill>
              </a:rPr>
              <a:t>Ioan </a:t>
            </a:r>
            <a:r>
              <a:rPr lang="en-GB" sz="1600" b="1" dirty="0">
                <a:solidFill>
                  <a:srgbClr val="6D6F71"/>
                </a:solidFill>
              </a:rPr>
              <a:t>15:5,8; 1 </a:t>
            </a:r>
            <a:r>
              <a:rPr lang="ro-RO" sz="1600" b="1" dirty="0">
                <a:solidFill>
                  <a:srgbClr val="6D6F71"/>
                </a:solidFill>
              </a:rPr>
              <a:t>Corinteni </a:t>
            </a:r>
            <a:r>
              <a:rPr lang="en-GB" sz="1600" b="1" dirty="0">
                <a:solidFill>
                  <a:srgbClr val="6D6F71"/>
                </a:solidFill>
              </a:rPr>
              <a:t>12:3)</a:t>
            </a:r>
          </a:p>
        </p:txBody>
      </p:sp>
      <p:sp>
        <p:nvSpPr>
          <p:cNvPr id="31747" name="Text Box 6"/>
          <p:cNvSpPr txBox="1">
            <a:spLocks noChangeArrowheads="1"/>
          </p:cNvSpPr>
          <p:nvPr/>
        </p:nvSpPr>
        <p:spPr bwMode="auto">
          <a:xfrm>
            <a:off x="0" y="0"/>
            <a:ext cx="9144000" cy="596900"/>
          </a:xfrm>
          <a:prstGeom prst="rect">
            <a:avLst/>
          </a:prstGeom>
          <a:solidFill>
            <a:srgbClr val="00AEEF"/>
          </a:solidFill>
          <a:ln w="9525">
            <a:noFill/>
            <a:miter lim="800000"/>
            <a:headEnd/>
            <a:tailEnd/>
          </a:ln>
        </p:spPr>
        <p:txBody>
          <a:bodyPr>
            <a:spAutoFit/>
          </a:bodyPr>
          <a:lstStyle/>
          <a:p>
            <a:endParaRPr lang="en-US" sz="1100" b="1">
              <a:solidFill>
                <a:schemeClr val="bg1"/>
              </a:solidFill>
            </a:endParaRPr>
          </a:p>
          <a:p>
            <a:r>
              <a:rPr lang="en-US" sz="1100" b="1">
                <a:solidFill>
                  <a:schemeClr val="bg1"/>
                </a:solidFill>
              </a:rPr>
              <a:t>      </a:t>
            </a:r>
            <a:r>
              <a:rPr lang="ro-RO" sz="1100" b="1">
                <a:solidFill>
                  <a:schemeClr val="bg1"/>
                </a:solidFill>
              </a:rPr>
              <a:t>LIBERTATE ÎN CRISTOS</a:t>
            </a:r>
            <a:r>
              <a:rPr lang="en-US" sz="1100" b="1">
                <a:solidFill>
                  <a:schemeClr val="bg1"/>
                </a:solidFill>
              </a:rPr>
              <a:t> | </a:t>
            </a:r>
            <a:r>
              <a:rPr lang="ro-RO" sz="1100" b="1">
                <a:solidFill>
                  <a:schemeClr val="bg1"/>
                </a:solidFill>
              </a:rPr>
              <a:t>PAȘI SPRE LIBERTATE ÎN CRISTOS</a:t>
            </a:r>
            <a:endParaRPr lang="en-US" sz="1100" b="1">
              <a:solidFill>
                <a:schemeClr val="bg1"/>
              </a:solidFill>
            </a:endParaRPr>
          </a:p>
          <a:p>
            <a:endParaRPr lang="en-GB" sz="1100" b="1">
              <a:solidFill>
                <a:schemeClr val="bg1"/>
              </a:solidFill>
            </a:endParaRPr>
          </a:p>
        </p:txBody>
      </p:sp>
      <p:sp>
        <p:nvSpPr>
          <p:cNvPr id="31748" name="Text Box 5"/>
          <p:cNvSpPr txBox="1">
            <a:spLocks noChangeArrowheads="1"/>
          </p:cNvSpPr>
          <p:nvPr/>
        </p:nvSpPr>
        <p:spPr bwMode="auto">
          <a:xfrm>
            <a:off x="7380288" y="4732338"/>
            <a:ext cx="1584325" cy="336550"/>
          </a:xfrm>
          <a:prstGeom prst="rect">
            <a:avLst/>
          </a:prstGeom>
          <a:noFill/>
          <a:ln w="9525">
            <a:noFill/>
            <a:miter lim="800000"/>
            <a:headEnd/>
            <a:tailEnd/>
          </a:ln>
        </p:spPr>
        <p:txBody>
          <a:bodyPr>
            <a:spAutoFit/>
          </a:bodyPr>
          <a:lstStyle/>
          <a:p>
            <a:pPr>
              <a:spcBef>
                <a:spcPct val="50000"/>
              </a:spcBef>
            </a:pPr>
            <a:r>
              <a:rPr lang="ro-RO" sz="1600" b="1">
                <a:solidFill>
                  <a:srgbClr val="00AEEF"/>
                </a:solidFill>
              </a:rPr>
              <a:t>Continuare</a:t>
            </a:r>
            <a:r>
              <a:rPr lang="en-GB" sz="1600" b="1">
                <a:solidFill>
                  <a:srgbClr val="00AEEF"/>
                </a:solidFill>
              </a:rPr>
              <a:t>…</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1"/>
          <p:cNvSpPr>
            <a:spLocks noChangeArrowheads="1"/>
          </p:cNvSpPr>
          <p:nvPr/>
        </p:nvSpPr>
        <p:spPr bwMode="auto">
          <a:xfrm>
            <a:off x="539750" y="1000125"/>
            <a:ext cx="8604250" cy="3994150"/>
          </a:xfrm>
          <a:prstGeom prst="rect">
            <a:avLst/>
          </a:prstGeom>
          <a:noFill/>
          <a:ln w="9525">
            <a:noFill/>
            <a:miter lim="800000"/>
            <a:headEnd/>
            <a:tailEnd/>
          </a:ln>
        </p:spPr>
        <p:txBody>
          <a:bodyPr>
            <a:spAutoFit/>
          </a:bodyPr>
          <a:lstStyle/>
          <a:p>
            <a:pPr>
              <a:spcBef>
                <a:spcPct val="75000"/>
              </a:spcBef>
            </a:pPr>
            <a:r>
              <a:rPr lang="ro-RO" sz="2200" b="1">
                <a:solidFill>
                  <a:srgbClr val="EC008C"/>
                </a:solidFill>
              </a:rPr>
              <a:t>Cred că adevărul mă va elibera și că Isus este adevărul. Dacă El mă eliberează, voi fi cu adevărat liber</a:t>
            </a:r>
          </a:p>
          <a:p>
            <a:pPr>
              <a:spcBef>
                <a:spcPct val="75000"/>
              </a:spcBef>
            </a:pPr>
            <a:r>
              <a:rPr lang="ro-RO" sz="2200" b="1">
                <a:solidFill>
                  <a:srgbClr val="EC008C"/>
                </a:solidFill>
              </a:rPr>
              <a:t>Recunosc că umblarea în lumină este singura cale de părtășie adevărată între Dumnezeu și om</a:t>
            </a:r>
          </a:p>
          <a:p>
            <a:pPr>
              <a:spcBef>
                <a:spcPct val="75000"/>
              </a:spcBef>
            </a:pPr>
            <a:r>
              <a:rPr lang="ro-RO" sz="2200" b="1">
                <a:solidFill>
                  <a:srgbClr val="EC008C"/>
                </a:solidFill>
              </a:rPr>
              <a:t>Prin urmare, mă împotrivesc înșelăciunii lui Satan, făcând orice gând rob ascultării de Cristos</a:t>
            </a:r>
          </a:p>
          <a:p>
            <a:pPr>
              <a:spcBef>
                <a:spcPct val="75000"/>
              </a:spcBef>
            </a:pPr>
            <a:r>
              <a:rPr lang="ro-RO" sz="2200" b="1">
                <a:solidFill>
                  <a:srgbClr val="EC008C"/>
                </a:solidFill>
              </a:rPr>
              <a:t>Declar că Biblia este singurul standard de autoritate pentru adevăr și viață</a:t>
            </a:r>
            <a:endParaRPr lang="en-GB" sz="2200" b="1">
              <a:solidFill>
                <a:srgbClr val="EC008C"/>
              </a:solidFill>
            </a:endParaRPr>
          </a:p>
          <a:p>
            <a:pPr>
              <a:spcBef>
                <a:spcPct val="75000"/>
              </a:spcBef>
            </a:pPr>
            <a:r>
              <a:rPr lang="en-GB" sz="1600" b="1">
                <a:solidFill>
                  <a:srgbClr val="6D6F71"/>
                </a:solidFill>
              </a:rPr>
              <a:t>(</a:t>
            </a:r>
            <a:r>
              <a:rPr lang="ro-RO" sz="1600" b="1">
                <a:solidFill>
                  <a:srgbClr val="6D6F71"/>
                </a:solidFill>
              </a:rPr>
              <a:t>Ioan </a:t>
            </a:r>
            <a:r>
              <a:rPr lang="en-GB" sz="1600" b="1">
                <a:solidFill>
                  <a:srgbClr val="6D6F71"/>
                </a:solidFill>
              </a:rPr>
              <a:t>8:32,36; 14:6; 2 </a:t>
            </a:r>
            <a:r>
              <a:rPr lang="ro-RO" sz="1600" b="1">
                <a:solidFill>
                  <a:srgbClr val="6D6F71"/>
                </a:solidFill>
              </a:rPr>
              <a:t>Corinteni </a:t>
            </a:r>
            <a:r>
              <a:rPr lang="en-GB" sz="1600" b="1">
                <a:solidFill>
                  <a:srgbClr val="6D6F71"/>
                </a:solidFill>
              </a:rPr>
              <a:t>10:5; 2 </a:t>
            </a:r>
            <a:r>
              <a:rPr lang="ro-RO" sz="1600" b="1">
                <a:solidFill>
                  <a:srgbClr val="6D6F71"/>
                </a:solidFill>
              </a:rPr>
              <a:t>Timotei </a:t>
            </a:r>
            <a:r>
              <a:rPr lang="en-GB" sz="1600" b="1">
                <a:solidFill>
                  <a:srgbClr val="6D6F71"/>
                </a:solidFill>
              </a:rPr>
              <a:t>3:15‑17; 1 </a:t>
            </a:r>
            <a:r>
              <a:rPr lang="ro-RO" sz="1600" b="1">
                <a:solidFill>
                  <a:srgbClr val="6D6F71"/>
                </a:solidFill>
              </a:rPr>
              <a:t>Ioan </a:t>
            </a:r>
            <a:r>
              <a:rPr lang="en-GB" sz="1600" b="1">
                <a:solidFill>
                  <a:srgbClr val="6D6F71"/>
                </a:solidFill>
              </a:rPr>
              <a:t>1:3‑7)</a:t>
            </a:r>
          </a:p>
        </p:txBody>
      </p:sp>
      <p:sp>
        <p:nvSpPr>
          <p:cNvPr id="32771" name="Text Box 6"/>
          <p:cNvSpPr txBox="1">
            <a:spLocks noChangeArrowheads="1"/>
          </p:cNvSpPr>
          <p:nvPr/>
        </p:nvSpPr>
        <p:spPr bwMode="auto">
          <a:xfrm>
            <a:off x="0" y="0"/>
            <a:ext cx="9144000" cy="596900"/>
          </a:xfrm>
          <a:prstGeom prst="rect">
            <a:avLst/>
          </a:prstGeom>
          <a:solidFill>
            <a:srgbClr val="00AEEF"/>
          </a:solidFill>
          <a:ln w="9525">
            <a:noFill/>
            <a:miter lim="800000"/>
            <a:headEnd/>
            <a:tailEnd/>
          </a:ln>
        </p:spPr>
        <p:txBody>
          <a:bodyPr>
            <a:spAutoFit/>
          </a:bodyPr>
          <a:lstStyle/>
          <a:p>
            <a:endParaRPr lang="en-US" sz="1100" b="1">
              <a:solidFill>
                <a:schemeClr val="bg1"/>
              </a:solidFill>
            </a:endParaRPr>
          </a:p>
          <a:p>
            <a:r>
              <a:rPr lang="en-US" sz="1100" b="1">
                <a:solidFill>
                  <a:schemeClr val="bg1"/>
                </a:solidFill>
              </a:rPr>
              <a:t>      </a:t>
            </a:r>
            <a:r>
              <a:rPr lang="ro-RO" sz="1100" b="1">
                <a:solidFill>
                  <a:schemeClr val="bg1"/>
                </a:solidFill>
              </a:rPr>
              <a:t>LIBERTATE ÎN CRISTOS</a:t>
            </a:r>
            <a:r>
              <a:rPr lang="en-US" sz="1100" b="1">
                <a:solidFill>
                  <a:schemeClr val="bg1"/>
                </a:solidFill>
              </a:rPr>
              <a:t> | </a:t>
            </a:r>
            <a:r>
              <a:rPr lang="ro-RO" sz="1100" b="1">
                <a:solidFill>
                  <a:schemeClr val="bg1"/>
                </a:solidFill>
              </a:rPr>
              <a:t>PAȘI SPRE LIBERTATE ÎN CRISTOS</a:t>
            </a:r>
            <a:endParaRPr lang="en-US" sz="1100" b="1">
              <a:solidFill>
                <a:schemeClr val="bg1"/>
              </a:solidFill>
            </a:endParaRPr>
          </a:p>
          <a:p>
            <a:endParaRPr lang="en-GB" sz="1100" b="1">
              <a:solidFill>
                <a:schemeClr val="bg1"/>
              </a:solidFill>
            </a:endParaRPr>
          </a:p>
        </p:txBody>
      </p:sp>
      <p:sp>
        <p:nvSpPr>
          <p:cNvPr id="32772" name="Text Box 5"/>
          <p:cNvSpPr txBox="1">
            <a:spLocks noChangeArrowheads="1"/>
          </p:cNvSpPr>
          <p:nvPr/>
        </p:nvSpPr>
        <p:spPr bwMode="auto">
          <a:xfrm>
            <a:off x="7380288" y="4732338"/>
            <a:ext cx="1584325" cy="336550"/>
          </a:xfrm>
          <a:prstGeom prst="rect">
            <a:avLst/>
          </a:prstGeom>
          <a:noFill/>
          <a:ln w="9525">
            <a:noFill/>
            <a:miter lim="800000"/>
            <a:headEnd/>
            <a:tailEnd/>
          </a:ln>
        </p:spPr>
        <p:txBody>
          <a:bodyPr>
            <a:spAutoFit/>
          </a:bodyPr>
          <a:lstStyle/>
          <a:p>
            <a:pPr>
              <a:spcBef>
                <a:spcPct val="50000"/>
              </a:spcBef>
            </a:pPr>
            <a:r>
              <a:rPr lang="ro-RO" sz="1600" b="1">
                <a:solidFill>
                  <a:srgbClr val="00AEEF"/>
                </a:solidFill>
              </a:rPr>
              <a:t>Continuare</a:t>
            </a:r>
            <a:r>
              <a:rPr lang="en-GB" sz="1600" b="1">
                <a:solidFill>
                  <a:srgbClr val="00AEEF"/>
                </a:solidFill>
              </a:rPr>
              <a:t>…</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1"/>
          <p:cNvSpPr>
            <a:spLocks noChangeArrowheads="1"/>
          </p:cNvSpPr>
          <p:nvPr/>
        </p:nvSpPr>
        <p:spPr bwMode="auto">
          <a:xfrm>
            <a:off x="539750" y="1000125"/>
            <a:ext cx="8280400" cy="3808413"/>
          </a:xfrm>
          <a:prstGeom prst="rect">
            <a:avLst/>
          </a:prstGeom>
          <a:noFill/>
          <a:ln w="9525">
            <a:noFill/>
            <a:miter lim="800000"/>
            <a:headEnd/>
            <a:tailEnd/>
          </a:ln>
        </p:spPr>
        <p:txBody>
          <a:bodyPr>
            <a:spAutoFit/>
          </a:bodyPr>
          <a:lstStyle/>
          <a:p>
            <a:pPr>
              <a:spcBef>
                <a:spcPct val="75000"/>
              </a:spcBef>
            </a:pPr>
            <a:r>
              <a:rPr lang="ro-RO" sz="2200" b="1" dirty="0">
                <a:solidFill>
                  <a:srgbClr val="EC008C"/>
                </a:solidFill>
              </a:rPr>
              <a:t>Aleg să Îi dau lui Dumnezeu trupul meu ca o jertfă vie și sfântă și mădularele trupului meu ca unelte ale neprihănirii.</a:t>
            </a:r>
          </a:p>
          <a:p>
            <a:pPr>
              <a:spcBef>
                <a:spcPct val="75000"/>
              </a:spcBef>
            </a:pPr>
            <a:r>
              <a:rPr lang="ro-RO" sz="2200" b="1" dirty="0">
                <a:solidFill>
                  <a:srgbClr val="EC008C"/>
                </a:solidFill>
              </a:rPr>
              <a:t>Aleg să îmi înnoiesc mintea, trăind Cuvântul lui Dumnezeu, pentru ca să pot dovedi că voia lui Dumnezeu este bună, plăcută și desăvârșită.</a:t>
            </a:r>
          </a:p>
          <a:p>
            <a:pPr>
              <a:spcBef>
                <a:spcPct val="75000"/>
              </a:spcBef>
            </a:pPr>
            <a:r>
              <a:rPr lang="ro-RO" sz="2200" b="1" dirty="0">
                <a:solidFill>
                  <a:srgbClr val="EC008C"/>
                </a:solidFill>
              </a:rPr>
              <a:t>Mă dezbrac de vechiul „eu”, cu practicile lui rele și mă îmbrac cu noul „eu”.</a:t>
            </a:r>
          </a:p>
          <a:p>
            <a:pPr>
              <a:spcBef>
                <a:spcPct val="75000"/>
              </a:spcBef>
            </a:pPr>
            <a:r>
              <a:rPr lang="ro-RO" sz="2200" b="1" dirty="0">
                <a:solidFill>
                  <a:srgbClr val="EC008C"/>
                </a:solidFill>
              </a:rPr>
              <a:t>Declar că sunt o făptură nouă în Cristos.</a:t>
            </a:r>
            <a:endParaRPr lang="en-GB" sz="2200" b="1" dirty="0">
              <a:solidFill>
                <a:srgbClr val="EC008C"/>
              </a:solidFill>
            </a:endParaRPr>
          </a:p>
          <a:p>
            <a:pPr algn="r"/>
            <a:r>
              <a:rPr lang="en-GB" sz="1600" b="1" dirty="0">
                <a:solidFill>
                  <a:srgbClr val="6D6F71"/>
                </a:solidFill>
              </a:rPr>
              <a:t>(</a:t>
            </a:r>
            <a:r>
              <a:rPr lang="ro-RO" sz="1600" b="1" dirty="0">
                <a:solidFill>
                  <a:srgbClr val="6D6F71"/>
                </a:solidFill>
              </a:rPr>
              <a:t>Romani </a:t>
            </a:r>
            <a:r>
              <a:rPr lang="en-GB" sz="1600" b="1" dirty="0">
                <a:solidFill>
                  <a:srgbClr val="6D6F71"/>
                </a:solidFill>
              </a:rPr>
              <a:t>6:13; 12:1,2; 2 </a:t>
            </a:r>
            <a:r>
              <a:rPr lang="ro-RO" sz="1600" b="1" dirty="0">
                <a:solidFill>
                  <a:srgbClr val="6D6F71"/>
                </a:solidFill>
              </a:rPr>
              <a:t>Corinteni </a:t>
            </a:r>
            <a:r>
              <a:rPr lang="en-GB" sz="1600" b="1" dirty="0">
                <a:solidFill>
                  <a:srgbClr val="6D6F71"/>
                </a:solidFill>
              </a:rPr>
              <a:t>5:17; </a:t>
            </a:r>
            <a:r>
              <a:rPr lang="ro-RO" sz="1600" b="1" dirty="0">
                <a:solidFill>
                  <a:srgbClr val="6D6F71"/>
                </a:solidFill>
              </a:rPr>
              <a:t>Coloseni </a:t>
            </a:r>
            <a:r>
              <a:rPr lang="en-GB" sz="1600" b="1" dirty="0">
                <a:solidFill>
                  <a:srgbClr val="6D6F71"/>
                </a:solidFill>
              </a:rPr>
              <a:t>3:9,10)</a:t>
            </a:r>
          </a:p>
        </p:txBody>
      </p:sp>
      <p:sp>
        <p:nvSpPr>
          <p:cNvPr id="33795" name="Text Box 6"/>
          <p:cNvSpPr txBox="1">
            <a:spLocks noChangeArrowheads="1"/>
          </p:cNvSpPr>
          <p:nvPr/>
        </p:nvSpPr>
        <p:spPr bwMode="auto">
          <a:xfrm>
            <a:off x="0" y="0"/>
            <a:ext cx="9144000" cy="596900"/>
          </a:xfrm>
          <a:prstGeom prst="rect">
            <a:avLst/>
          </a:prstGeom>
          <a:solidFill>
            <a:srgbClr val="00AEEF"/>
          </a:solidFill>
          <a:ln w="9525">
            <a:noFill/>
            <a:miter lim="800000"/>
            <a:headEnd/>
            <a:tailEnd/>
          </a:ln>
        </p:spPr>
        <p:txBody>
          <a:bodyPr>
            <a:spAutoFit/>
          </a:bodyPr>
          <a:lstStyle/>
          <a:p>
            <a:endParaRPr lang="en-US" sz="1100" b="1">
              <a:solidFill>
                <a:schemeClr val="bg1"/>
              </a:solidFill>
            </a:endParaRPr>
          </a:p>
          <a:p>
            <a:r>
              <a:rPr lang="en-US" sz="1100" b="1">
                <a:solidFill>
                  <a:schemeClr val="bg1"/>
                </a:solidFill>
              </a:rPr>
              <a:t>      </a:t>
            </a:r>
            <a:r>
              <a:rPr lang="ro-RO" sz="1100" b="1">
                <a:solidFill>
                  <a:schemeClr val="bg1"/>
                </a:solidFill>
              </a:rPr>
              <a:t>LIBERTATE ÎN CRISTOS</a:t>
            </a:r>
            <a:r>
              <a:rPr lang="en-US" sz="1100" b="1">
                <a:solidFill>
                  <a:schemeClr val="bg1"/>
                </a:solidFill>
              </a:rPr>
              <a:t> | </a:t>
            </a:r>
            <a:r>
              <a:rPr lang="ro-RO" sz="1100" b="1">
                <a:solidFill>
                  <a:schemeClr val="bg1"/>
                </a:solidFill>
              </a:rPr>
              <a:t>PAȘI SPRE LIBERTATE ÎN CRISTOS</a:t>
            </a:r>
            <a:endParaRPr lang="en-US" sz="1100" b="1">
              <a:solidFill>
                <a:schemeClr val="bg1"/>
              </a:solidFill>
            </a:endParaRPr>
          </a:p>
          <a:p>
            <a:endParaRPr lang="en-GB" sz="1100" b="1">
              <a:solidFill>
                <a:schemeClr val="bg1"/>
              </a:solidFill>
            </a:endParaRPr>
          </a:p>
        </p:txBody>
      </p:sp>
      <p:sp>
        <p:nvSpPr>
          <p:cNvPr id="33796" name="Text Box 5"/>
          <p:cNvSpPr txBox="1">
            <a:spLocks noChangeArrowheads="1"/>
          </p:cNvSpPr>
          <p:nvPr/>
        </p:nvSpPr>
        <p:spPr bwMode="auto">
          <a:xfrm>
            <a:off x="7380288" y="4732338"/>
            <a:ext cx="1584325" cy="336550"/>
          </a:xfrm>
          <a:prstGeom prst="rect">
            <a:avLst/>
          </a:prstGeom>
          <a:noFill/>
          <a:ln w="9525">
            <a:noFill/>
            <a:miter lim="800000"/>
            <a:headEnd/>
            <a:tailEnd/>
          </a:ln>
        </p:spPr>
        <p:txBody>
          <a:bodyPr>
            <a:spAutoFit/>
          </a:bodyPr>
          <a:lstStyle/>
          <a:p>
            <a:pPr>
              <a:spcBef>
                <a:spcPct val="50000"/>
              </a:spcBef>
            </a:pPr>
            <a:r>
              <a:rPr lang="ro-RO" sz="1600" b="1">
                <a:solidFill>
                  <a:srgbClr val="00AEEF"/>
                </a:solidFill>
              </a:rPr>
              <a:t>Continuare</a:t>
            </a:r>
            <a:r>
              <a:rPr lang="en-GB" sz="1600" b="1">
                <a:solidFill>
                  <a:srgbClr val="00AEEF"/>
                </a:solidFill>
              </a:rPr>
              <a:t>…</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1"/>
          <p:cNvSpPr>
            <a:spLocks noChangeArrowheads="1"/>
          </p:cNvSpPr>
          <p:nvPr/>
        </p:nvSpPr>
        <p:spPr bwMode="auto">
          <a:xfrm>
            <a:off x="539750" y="1379538"/>
            <a:ext cx="7848600" cy="2132012"/>
          </a:xfrm>
          <a:prstGeom prst="rect">
            <a:avLst/>
          </a:prstGeom>
          <a:noFill/>
          <a:ln w="9525">
            <a:noFill/>
            <a:miter lim="800000"/>
            <a:headEnd/>
            <a:tailEnd/>
          </a:ln>
        </p:spPr>
        <p:txBody>
          <a:bodyPr>
            <a:spAutoFit/>
          </a:bodyPr>
          <a:lstStyle/>
          <a:p>
            <a:pPr>
              <a:spcBef>
                <a:spcPct val="75000"/>
              </a:spcBef>
            </a:pPr>
            <a:r>
              <a:rPr lang="ro-RO" sz="2200" b="1" dirty="0">
                <a:solidFill>
                  <a:srgbClr val="EC008C"/>
                </a:solidFill>
              </a:rPr>
              <a:t>Prin credință, aleg să fiu umplut de Duhul Sfânt, ca să pot fi călăuzit în tot adevărul.</a:t>
            </a:r>
          </a:p>
          <a:p>
            <a:pPr>
              <a:spcBef>
                <a:spcPct val="75000"/>
              </a:spcBef>
            </a:pPr>
            <a:r>
              <a:rPr lang="ro-RO" sz="2200" b="1" dirty="0">
                <a:solidFill>
                  <a:srgbClr val="EC008C"/>
                </a:solidFill>
              </a:rPr>
              <a:t>Aleg să umblu în Duhul, astfel încât să nu împlinesc poftele firii.</a:t>
            </a:r>
            <a:endParaRPr lang="en-GB" sz="2200" b="1" dirty="0">
              <a:solidFill>
                <a:srgbClr val="EC008C"/>
              </a:solidFill>
            </a:endParaRPr>
          </a:p>
          <a:p>
            <a:pPr algn="r">
              <a:spcBef>
                <a:spcPct val="75000"/>
              </a:spcBef>
            </a:pPr>
            <a:r>
              <a:rPr lang="en-GB" sz="1600" b="1" dirty="0">
                <a:solidFill>
                  <a:srgbClr val="6D6F71"/>
                </a:solidFill>
              </a:rPr>
              <a:t>(</a:t>
            </a:r>
            <a:r>
              <a:rPr lang="ro-RO" sz="1600" b="1" dirty="0">
                <a:solidFill>
                  <a:srgbClr val="6D6F71"/>
                </a:solidFill>
              </a:rPr>
              <a:t>Ioan </a:t>
            </a:r>
            <a:r>
              <a:rPr lang="en-GB" sz="1600" b="1" dirty="0">
                <a:solidFill>
                  <a:srgbClr val="6D6F71"/>
                </a:solidFill>
              </a:rPr>
              <a:t>16:13; </a:t>
            </a:r>
            <a:r>
              <a:rPr lang="ro-RO" sz="1600" b="1" dirty="0">
                <a:solidFill>
                  <a:srgbClr val="6D6F71"/>
                </a:solidFill>
              </a:rPr>
              <a:t>Galateni </a:t>
            </a:r>
            <a:r>
              <a:rPr lang="en-GB" sz="1600" b="1" dirty="0">
                <a:solidFill>
                  <a:srgbClr val="6D6F71"/>
                </a:solidFill>
              </a:rPr>
              <a:t>5:16; </a:t>
            </a:r>
            <a:r>
              <a:rPr lang="ro-RO" sz="1600" b="1" dirty="0">
                <a:solidFill>
                  <a:srgbClr val="6D6F71"/>
                </a:solidFill>
              </a:rPr>
              <a:t>Efeseni </a:t>
            </a:r>
            <a:r>
              <a:rPr lang="en-GB" sz="1600" b="1" dirty="0">
                <a:solidFill>
                  <a:srgbClr val="6D6F71"/>
                </a:solidFill>
              </a:rPr>
              <a:t>5:18)</a:t>
            </a:r>
          </a:p>
        </p:txBody>
      </p:sp>
      <p:sp>
        <p:nvSpPr>
          <p:cNvPr id="34819" name="Text Box 6"/>
          <p:cNvSpPr txBox="1">
            <a:spLocks noChangeArrowheads="1"/>
          </p:cNvSpPr>
          <p:nvPr/>
        </p:nvSpPr>
        <p:spPr bwMode="auto">
          <a:xfrm>
            <a:off x="0" y="0"/>
            <a:ext cx="9144000" cy="596900"/>
          </a:xfrm>
          <a:prstGeom prst="rect">
            <a:avLst/>
          </a:prstGeom>
          <a:solidFill>
            <a:srgbClr val="00AEEF"/>
          </a:solidFill>
          <a:ln w="9525">
            <a:noFill/>
            <a:miter lim="800000"/>
            <a:headEnd/>
            <a:tailEnd/>
          </a:ln>
        </p:spPr>
        <p:txBody>
          <a:bodyPr>
            <a:spAutoFit/>
          </a:bodyPr>
          <a:lstStyle/>
          <a:p>
            <a:endParaRPr lang="en-US" sz="1100" b="1">
              <a:solidFill>
                <a:schemeClr val="bg1"/>
              </a:solidFill>
            </a:endParaRPr>
          </a:p>
          <a:p>
            <a:r>
              <a:rPr lang="en-US" sz="1100" b="1">
                <a:solidFill>
                  <a:schemeClr val="bg1"/>
                </a:solidFill>
              </a:rPr>
              <a:t>      </a:t>
            </a:r>
            <a:r>
              <a:rPr lang="ro-RO" sz="1100" b="1">
                <a:solidFill>
                  <a:schemeClr val="bg1"/>
                </a:solidFill>
              </a:rPr>
              <a:t>LIBERTATE ÎN CRISTOS</a:t>
            </a:r>
            <a:r>
              <a:rPr lang="en-US" sz="1100" b="1">
                <a:solidFill>
                  <a:schemeClr val="bg1"/>
                </a:solidFill>
              </a:rPr>
              <a:t> | </a:t>
            </a:r>
            <a:r>
              <a:rPr lang="ro-RO" sz="1100" b="1">
                <a:solidFill>
                  <a:schemeClr val="bg1"/>
                </a:solidFill>
              </a:rPr>
              <a:t>PAȘI SPRE LIBERTATE ÎN CRISTOS</a:t>
            </a:r>
            <a:endParaRPr lang="en-US" sz="1100" b="1">
              <a:solidFill>
                <a:schemeClr val="bg1"/>
              </a:solidFill>
            </a:endParaRPr>
          </a:p>
          <a:p>
            <a:endParaRPr lang="en-GB" sz="1100" b="1">
              <a:solidFill>
                <a:schemeClr val="bg1"/>
              </a:solidFill>
            </a:endParaRPr>
          </a:p>
        </p:txBody>
      </p:sp>
      <p:sp>
        <p:nvSpPr>
          <p:cNvPr id="34820" name="Text Box 5"/>
          <p:cNvSpPr txBox="1">
            <a:spLocks noChangeArrowheads="1"/>
          </p:cNvSpPr>
          <p:nvPr/>
        </p:nvSpPr>
        <p:spPr bwMode="auto">
          <a:xfrm>
            <a:off x="7380288" y="4732338"/>
            <a:ext cx="1584325" cy="336550"/>
          </a:xfrm>
          <a:prstGeom prst="rect">
            <a:avLst/>
          </a:prstGeom>
          <a:noFill/>
          <a:ln w="9525">
            <a:noFill/>
            <a:miter lim="800000"/>
            <a:headEnd/>
            <a:tailEnd/>
          </a:ln>
        </p:spPr>
        <p:txBody>
          <a:bodyPr>
            <a:spAutoFit/>
          </a:bodyPr>
          <a:lstStyle/>
          <a:p>
            <a:pPr>
              <a:spcBef>
                <a:spcPct val="50000"/>
              </a:spcBef>
            </a:pPr>
            <a:r>
              <a:rPr lang="ro-RO" sz="1600" b="1">
                <a:solidFill>
                  <a:srgbClr val="00AEEF"/>
                </a:solidFill>
              </a:rPr>
              <a:t>Continuare</a:t>
            </a:r>
            <a:r>
              <a:rPr lang="en-GB" sz="1600" b="1">
                <a:solidFill>
                  <a:srgbClr val="00AEEF"/>
                </a:solidFill>
              </a:rPr>
              <a:t>…</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1"/>
          <p:cNvSpPr>
            <a:spLocks noChangeArrowheads="1"/>
          </p:cNvSpPr>
          <p:nvPr/>
        </p:nvSpPr>
        <p:spPr bwMode="auto">
          <a:xfrm>
            <a:off x="539750" y="1379538"/>
            <a:ext cx="7704138" cy="2808287"/>
          </a:xfrm>
          <a:prstGeom prst="rect">
            <a:avLst/>
          </a:prstGeom>
          <a:noFill/>
          <a:ln w="9525">
            <a:noFill/>
            <a:miter lim="800000"/>
            <a:headEnd/>
            <a:tailEnd/>
          </a:ln>
        </p:spPr>
        <p:txBody>
          <a:bodyPr>
            <a:spAutoFit/>
          </a:bodyPr>
          <a:lstStyle/>
          <a:p>
            <a:pPr>
              <a:spcBef>
                <a:spcPct val="75000"/>
              </a:spcBef>
            </a:pPr>
            <a:r>
              <a:rPr lang="ro-RO" sz="2200" b="1" dirty="0">
                <a:solidFill>
                  <a:srgbClr val="EC008C"/>
                </a:solidFill>
              </a:rPr>
              <a:t>Mă lepăd de orice țeluri egoiste și aleg țelul suprem al dragostei.</a:t>
            </a:r>
          </a:p>
          <a:p>
            <a:pPr>
              <a:spcBef>
                <a:spcPct val="75000"/>
              </a:spcBef>
            </a:pPr>
            <a:r>
              <a:rPr lang="ro-RO" sz="2200" b="1" dirty="0">
                <a:solidFill>
                  <a:srgbClr val="EC008C"/>
                </a:solidFill>
              </a:rPr>
              <a:t>Aleg să împlinesc cele mai mari porunci: să Îl iubesc pe Domnul Dumnezeul meu cu toată inima mea, cu tot sufletul meu și cu toată puterea mea și să îmi iubesc aproapele ca pe mine însumi.</a:t>
            </a:r>
            <a:endParaRPr lang="en-GB" sz="2200" b="1" dirty="0">
              <a:solidFill>
                <a:srgbClr val="EC008C"/>
              </a:solidFill>
            </a:endParaRPr>
          </a:p>
          <a:p>
            <a:pPr algn="r">
              <a:spcBef>
                <a:spcPct val="75000"/>
              </a:spcBef>
            </a:pPr>
            <a:r>
              <a:rPr lang="en-GB" sz="1600" b="1" dirty="0">
                <a:solidFill>
                  <a:srgbClr val="6D6F71"/>
                </a:solidFill>
              </a:rPr>
              <a:t>(</a:t>
            </a:r>
            <a:r>
              <a:rPr lang="ro-RO" sz="1600" b="1" dirty="0">
                <a:solidFill>
                  <a:srgbClr val="6D6F71"/>
                </a:solidFill>
              </a:rPr>
              <a:t>Matei </a:t>
            </a:r>
            <a:r>
              <a:rPr lang="en-GB" sz="1600" b="1" dirty="0">
                <a:solidFill>
                  <a:srgbClr val="6D6F71"/>
                </a:solidFill>
              </a:rPr>
              <a:t>22:37‑39; 1 </a:t>
            </a:r>
            <a:r>
              <a:rPr lang="ro-RO" sz="1600" b="1" dirty="0">
                <a:solidFill>
                  <a:srgbClr val="6D6F71"/>
                </a:solidFill>
              </a:rPr>
              <a:t>Timotei </a:t>
            </a:r>
            <a:r>
              <a:rPr lang="en-GB" sz="1600" b="1" dirty="0">
                <a:solidFill>
                  <a:srgbClr val="6D6F71"/>
                </a:solidFill>
              </a:rPr>
              <a:t>1:5)</a:t>
            </a:r>
          </a:p>
        </p:txBody>
      </p:sp>
      <p:sp>
        <p:nvSpPr>
          <p:cNvPr id="35843" name="Text Box 6"/>
          <p:cNvSpPr txBox="1">
            <a:spLocks noChangeArrowheads="1"/>
          </p:cNvSpPr>
          <p:nvPr/>
        </p:nvSpPr>
        <p:spPr bwMode="auto">
          <a:xfrm>
            <a:off x="0" y="0"/>
            <a:ext cx="9144000" cy="596900"/>
          </a:xfrm>
          <a:prstGeom prst="rect">
            <a:avLst/>
          </a:prstGeom>
          <a:solidFill>
            <a:srgbClr val="00AEEF"/>
          </a:solidFill>
          <a:ln w="9525">
            <a:noFill/>
            <a:miter lim="800000"/>
            <a:headEnd/>
            <a:tailEnd/>
          </a:ln>
        </p:spPr>
        <p:txBody>
          <a:bodyPr>
            <a:spAutoFit/>
          </a:bodyPr>
          <a:lstStyle/>
          <a:p>
            <a:endParaRPr lang="en-US" sz="1100" b="1">
              <a:solidFill>
                <a:schemeClr val="bg1"/>
              </a:solidFill>
            </a:endParaRPr>
          </a:p>
          <a:p>
            <a:r>
              <a:rPr lang="en-US" sz="1100" b="1">
                <a:solidFill>
                  <a:schemeClr val="bg1"/>
                </a:solidFill>
              </a:rPr>
              <a:t>      </a:t>
            </a:r>
            <a:r>
              <a:rPr lang="ro-RO" sz="1100" b="1">
                <a:solidFill>
                  <a:schemeClr val="bg1"/>
                </a:solidFill>
              </a:rPr>
              <a:t>LIBERTATE ÎN CRISTOS</a:t>
            </a:r>
            <a:r>
              <a:rPr lang="en-US" sz="1100" b="1">
                <a:solidFill>
                  <a:schemeClr val="bg1"/>
                </a:solidFill>
              </a:rPr>
              <a:t> | </a:t>
            </a:r>
            <a:r>
              <a:rPr lang="ro-RO" sz="1100" b="1">
                <a:solidFill>
                  <a:schemeClr val="bg1"/>
                </a:solidFill>
              </a:rPr>
              <a:t>PAȘI SPRE LIBERTATE ÎN CRISTOS</a:t>
            </a:r>
            <a:endParaRPr lang="en-US" sz="1100" b="1">
              <a:solidFill>
                <a:schemeClr val="bg1"/>
              </a:solidFill>
            </a:endParaRPr>
          </a:p>
          <a:p>
            <a:endParaRPr lang="en-GB" sz="1100" b="1">
              <a:solidFill>
                <a:schemeClr val="bg1"/>
              </a:solidFill>
            </a:endParaRPr>
          </a:p>
        </p:txBody>
      </p:sp>
      <p:sp>
        <p:nvSpPr>
          <p:cNvPr id="35844" name="Text Box 5"/>
          <p:cNvSpPr txBox="1">
            <a:spLocks noChangeArrowheads="1"/>
          </p:cNvSpPr>
          <p:nvPr/>
        </p:nvSpPr>
        <p:spPr bwMode="auto">
          <a:xfrm>
            <a:off x="7380288" y="4732338"/>
            <a:ext cx="1584325" cy="336550"/>
          </a:xfrm>
          <a:prstGeom prst="rect">
            <a:avLst/>
          </a:prstGeom>
          <a:noFill/>
          <a:ln w="9525">
            <a:noFill/>
            <a:miter lim="800000"/>
            <a:headEnd/>
            <a:tailEnd/>
          </a:ln>
        </p:spPr>
        <p:txBody>
          <a:bodyPr>
            <a:spAutoFit/>
          </a:bodyPr>
          <a:lstStyle/>
          <a:p>
            <a:pPr>
              <a:spcBef>
                <a:spcPct val="50000"/>
              </a:spcBef>
            </a:pPr>
            <a:r>
              <a:rPr lang="ro-RO" sz="1600" b="1">
                <a:solidFill>
                  <a:srgbClr val="00AEEF"/>
                </a:solidFill>
              </a:rPr>
              <a:t>Continuare</a:t>
            </a:r>
            <a:r>
              <a:rPr lang="en-GB" sz="1600" b="1">
                <a:solidFill>
                  <a:srgbClr val="00AEEF"/>
                </a:solidFill>
              </a:rPr>
              <a:t>…</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1"/>
          <p:cNvSpPr>
            <a:spLocks noChangeArrowheads="1"/>
          </p:cNvSpPr>
          <p:nvPr/>
        </p:nvSpPr>
        <p:spPr bwMode="auto">
          <a:xfrm>
            <a:off x="539750" y="857250"/>
            <a:ext cx="8064500" cy="3994150"/>
          </a:xfrm>
          <a:prstGeom prst="rect">
            <a:avLst/>
          </a:prstGeom>
          <a:noFill/>
          <a:ln w="9525">
            <a:noFill/>
            <a:miter lim="800000"/>
            <a:headEnd/>
            <a:tailEnd/>
          </a:ln>
        </p:spPr>
        <p:txBody>
          <a:bodyPr>
            <a:spAutoFit/>
          </a:bodyPr>
          <a:lstStyle/>
          <a:p>
            <a:pPr>
              <a:spcBef>
                <a:spcPct val="75000"/>
              </a:spcBef>
            </a:pPr>
            <a:r>
              <a:rPr lang="ro-RO" sz="2200" b="1">
                <a:solidFill>
                  <a:srgbClr val="EC008C"/>
                </a:solidFill>
              </a:rPr>
              <a:t>Cred că Domnul Isus are întreaga autoritate în cer și pe pământ și că El stăpânește peste orice domnie și autoritate</a:t>
            </a:r>
          </a:p>
          <a:p>
            <a:pPr>
              <a:spcBef>
                <a:spcPct val="75000"/>
              </a:spcBef>
            </a:pPr>
            <a:r>
              <a:rPr lang="ro-RO" sz="2200" b="1">
                <a:solidFill>
                  <a:srgbClr val="EC008C"/>
                </a:solidFill>
              </a:rPr>
              <a:t>Sunt desăvârșit în El</a:t>
            </a:r>
          </a:p>
          <a:p>
            <a:pPr>
              <a:spcBef>
                <a:spcPct val="75000"/>
              </a:spcBef>
            </a:pPr>
            <a:r>
              <a:rPr lang="ro-RO" sz="2200" b="1">
                <a:solidFill>
                  <a:srgbClr val="EC008C"/>
                </a:solidFill>
              </a:rPr>
              <a:t>Cred că Satan și demonii lui îmi sunt supuși în Cristos, deoarece eu sunt un mădular al Trupului lui Cristos</a:t>
            </a:r>
          </a:p>
          <a:p>
            <a:pPr>
              <a:spcBef>
                <a:spcPct val="75000"/>
              </a:spcBef>
            </a:pPr>
            <a:r>
              <a:rPr lang="ro-RO" sz="2200" b="1">
                <a:solidFill>
                  <a:srgbClr val="EC008C"/>
                </a:solidFill>
              </a:rPr>
              <a:t>De aceea, ascult porunca de a mă supune lui Dumnezeu și de a mă împotrivi Diavolului și îi poruncesc lui Satan, în Numele lui Isus Cristos, să plece de la mine</a:t>
            </a:r>
            <a:endParaRPr lang="en-GB" sz="2200" b="1">
              <a:solidFill>
                <a:srgbClr val="EC008C"/>
              </a:solidFill>
            </a:endParaRPr>
          </a:p>
          <a:p>
            <a:pPr algn="r">
              <a:spcBef>
                <a:spcPct val="75000"/>
              </a:spcBef>
            </a:pPr>
            <a:r>
              <a:rPr lang="en-GB" sz="1600" b="1">
                <a:solidFill>
                  <a:srgbClr val="6D6F71"/>
                </a:solidFill>
              </a:rPr>
              <a:t>(</a:t>
            </a:r>
            <a:r>
              <a:rPr lang="ro-RO" sz="1600" b="1">
                <a:solidFill>
                  <a:srgbClr val="6D6F71"/>
                </a:solidFill>
              </a:rPr>
              <a:t>Matei </a:t>
            </a:r>
            <a:r>
              <a:rPr lang="en-GB" sz="1600" b="1">
                <a:solidFill>
                  <a:srgbClr val="6D6F71"/>
                </a:solidFill>
              </a:rPr>
              <a:t>28:18; </a:t>
            </a:r>
            <a:r>
              <a:rPr lang="ro-RO" sz="1600" b="1">
                <a:solidFill>
                  <a:srgbClr val="6D6F71"/>
                </a:solidFill>
              </a:rPr>
              <a:t>Efeseni </a:t>
            </a:r>
            <a:r>
              <a:rPr lang="en-GB" sz="1600" b="1">
                <a:solidFill>
                  <a:srgbClr val="6D6F71"/>
                </a:solidFill>
              </a:rPr>
              <a:t>1:19‑23; </a:t>
            </a:r>
            <a:r>
              <a:rPr lang="ro-RO" sz="1600" b="1">
                <a:solidFill>
                  <a:srgbClr val="6D6F71"/>
                </a:solidFill>
              </a:rPr>
              <a:t>Coloseni </a:t>
            </a:r>
            <a:r>
              <a:rPr lang="en-GB" sz="1600" b="1">
                <a:solidFill>
                  <a:srgbClr val="6D6F71"/>
                </a:solidFill>
              </a:rPr>
              <a:t>2:10; </a:t>
            </a:r>
            <a:r>
              <a:rPr lang="ro-RO" sz="1600" b="1">
                <a:solidFill>
                  <a:srgbClr val="6D6F71"/>
                </a:solidFill>
              </a:rPr>
              <a:t>Iacov </a:t>
            </a:r>
            <a:r>
              <a:rPr lang="en-GB" sz="1600" b="1">
                <a:solidFill>
                  <a:srgbClr val="6D6F71"/>
                </a:solidFill>
              </a:rPr>
              <a:t>4:7)</a:t>
            </a:r>
          </a:p>
        </p:txBody>
      </p:sp>
      <p:sp>
        <p:nvSpPr>
          <p:cNvPr id="36867" name="Text Box 6"/>
          <p:cNvSpPr txBox="1">
            <a:spLocks noChangeArrowheads="1"/>
          </p:cNvSpPr>
          <p:nvPr/>
        </p:nvSpPr>
        <p:spPr bwMode="auto">
          <a:xfrm>
            <a:off x="0" y="0"/>
            <a:ext cx="9144000" cy="596900"/>
          </a:xfrm>
          <a:prstGeom prst="rect">
            <a:avLst/>
          </a:prstGeom>
          <a:solidFill>
            <a:srgbClr val="00AEEF"/>
          </a:solidFill>
          <a:ln w="9525">
            <a:noFill/>
            <a:miter lim="800000"/>
            <a:headEnd/>
            <a:tailEnd/>
          </a:ln>
        </p:spPr>
        <p:txBody>
          <a:bodyPr>
            <a:spAutoFit/>
          </a:bodyPr>
          <a:lstStyle/>
          <a:p>
            <a:endParaRPr lang="en-US" sz="1100" b="1">
              <a:solidFill>
                <a:schemeClr val="bg1"/>
              </a:solidFill>
            </a:endParaRPr>
          </a:p>
          <a:p>
            <a:r>
              <a:rPr lang="en-US" sz="1100" b="1">
                <a:solidFill>
                  <a:schemeClr val="bg1"/>
                </a:solidFill>
              </a:rPr>
              <a:t>      </a:t>
            </a:r>
            <a:r>
              <a:rPr lang="ro-RO" sz="1100" b="1">
                <a:solidFill>
                  <a:schemeClr val="bg1"/>
                </a:solidFill>
              </a:rPr>
              <a:t>LIBERTATE ÎN CRISTOS</a:t>
            </a:r>
            <a:r>
              <a:rPr lang="en-US" sz="1100" b="1">
                <a:solidFill>
                  <a:schemeClr val="bg1"/>
                </a:solidFill>
              </a:rPr>
              <a:t> | </a:t>
            </a:r>
            <a:r>
              <a:rPr lang="ro-RO" sz="1100" b="1">
                <a:solidFill>
                  <a:schemeClr val="bg1"/>
                </a:solidFill>
              </a:rPr>
              <a:t>PAȘI SPRE LIBERTATE ÎN CRISTOS</a:t>
            </a:r>
            <a:endParaRPr lang="en-US" sz="1100" b="1">
              <a:solidFill>
                <a:schemeClr val="bg1"/>
              </a:solidFill>
            </a:endParaRPr>
          </a:p>
          <a:p>
            <a:endParaRPr lang="en-GB" sz="1100" b="1">
              <a:solidFill>
                <a:schemeClr val="bg1"/>
              </a:solidFill>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0">
          <a:blip r:embed="rId3" cstate="print"/>
          <a:srcRect/>
          <a:stretch>
            <a:fillRect/>
          </a:stretch>
        </a:blipFill>
        <a:effectLst/>
      </p:bgPr>
    </p:bg>
    <p:spTree>
      <p:nvGrpSpPr>
        <p:cNvPr id="1" name=""/>
        <p:cNvGrpSpPr/>
        <p:nvPr/>
      </p:nvGrpSpPr>
      <p:grpSpPr>
        <a:xfrm>
          <a:off x="0" y="0"/>
          <a:ext cx="0" cy="0"/>
          <a:chOff x="0" y="0"/>
          <a:chExt cx="0" cy="0"/>
        </a:xfrm>
      </p:grpSpPr>
      <p:sp>
        <p:nvSpPr>
          <p:cNvPr id="37890" name="Text Box 5"/>
          <p:cNvSpPr txBox="1">
            <a:spLocks noChangeArrowheads="1"/>
          </p:cNvSpPr>
          <p:nvPr/>
        </p:nvSpPr>
        <p:spPr bwMode="auto">
          <a:xfrm>
            <a:off x="0" y="0"/>
            <a:ext cx="8964613" cy="600075"/>
          </a:xfrm>
          <a:prstGeom prst="rect">
            <a:avLst/>
          </a:prstGeom>
          <a:noFill/>
          <a:ln w="9525">
            <a:noFill/>
            <a:miter lim="800000"/>
            <a:headEnd/>
            <a:tailEnd/>
          </a:ln>
        </p:spPr>
        <p:txBody>
          <a:bodyPr>
            <a:spAutoFit/>
          </a:bodyPr>
          <a:lstStyle/>
          <a:p>
            <a:endParaRPr lang="en-US" sz="1100" b="1">
              <a:solidFill>
                <a:srgbClr val="6D6F71"/>
              </a:solidFill>
            </a:endParaRPr>
          </a:p>
          <a:p>
            <a:pPr algn="r"/>
            <a:r>
              <a:rPr lang="en-US" sz="1100" b="1">
                <a:solidFill>
                  <a:srgbClr val="6D6F71"/>
                </a:solidFill>
              </a:rPr>
              <a:t>     </a:t>
            </a:r>
            <a:r>
              <a:rPr lang="ro-RO" sz="1100" b="1">
                <a:solidFill>
                  <a:srgbClr val="6D6F71"/>
                </a:solidFill>
              </a:rPr>
              <a:t>LIBERTATE ÎN CRISTOS</a:t>
            </a:r>
            <a:r>
              <a:rPr lang="en-US" sz="1100" b="1">
                <a:solidFill>
                  <a:srgbClr val="6D6F71"/>
                </a:solidFill>
              </a:rPr>
              <a:t> | </a:t>
            </a:r>
            <a:r>
              <a:rPr lang="ro-RO" sz="1100" b="1">
                <a:solidFill>
                  <a:srgbClr val="6D6F71"/>
                </a:solidFill>
              </a:rPr>
              <a:t>PAȘI SPRE LIBERTATE ÎN CRISTOS</a:t>
            </a:r>
            <a:endParaRPr lang="en-US" sz="1100" b="1">
              <a:solidFill>
                <a:srgbClr val="6D6F71"/>
              </a:solidFill>
            </a:endParaRPr>
          </a:p>
          <a:p>
            <a:endParaRPr lang="en-GB" sz="1100" b="1">
              <a:solidFill>
                <a:srgbClr val="6D6F71"/>
              </a:solidFill>
            </a:endParaRPr>
          </a:p>
        </p:txBody>
      </p:sp>
      <p:sp>
        <p:nvSpPr>
          <p:cNvPr id="37891" name="TextBox 5"/>
          <p:cNvSpPr txBox="1">
            <a:spLocks noChangeArrowheads="1"/>
          </p:cNvSpPr>
          <p:nvPr/>
        </p:nvSpPr>
        <p:spPr bwMode="auto">
          <a:xfrm>
            <a:off x="0" y="2230438"/>
            <a:ext cx="9144000" cy="646112"/>
          </a:xfrm>
          <a:prstGeom prst="rect">
            <a:avLst/>
          </a:prstGeom>
          <a:noFill/>
          <a:ln w="9525">
            <a:noFill/>
            <a:miter lim="800000"/>
            <a:headEnd/>
            <a:tailEnd/>
          </a:ln>
        </p:spPr>
        <p:txBody>
          <a:bodyPr>
            <a:spAutoFit/>
          </a:bodyPr>
          <a:lstStyle/>
          <a:p>
            <a:pPr algn="ctr"/>
            <a:r>
              <a:rPr lang="ro-RO" sz="3600" b="1">
                <a:solidFill>
                  <a:schemeClr val="bg1"/>
                </a:solidFill>
              </a:rPr>
              <a:t>Pasul </a:t>
            </a:r>
            <a:r>
              <a:rPr lang="en-US" sz="3600" b="1">
                <a:solidFill>
                  <a:schemeClr val="bg1"/>
                </a:solidFill>
              </a:rPr>
              <a:t>3: </a:t>
            </a:r>
            <a:r>
              <a:rPr lang="ro-RO" sz="3600" b="1">
                <a:solidFill>
                  <a:schemeClr val="bg1"/>
                </a:solidFill>
              </a:rPr>
              <a:t>Amărăciune sau iertare</a:t>
            </a:r>
            <a:endParaRPr lang="en-US" sz="3600" b="1">
              <a:solidFill>
                <a:schemeClr val="bg1"/>
              </a:solidFill>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extBox 2"/>
          <p:cNvSpPr txBox="1">
            <a:spLocks noChangeArrowheads="1"/>
          </p:cNvSpPr>
          <p:nvPr/>
        </p:nvSpPr>
        <p:spPr bwMode="auto">
          <a:xfrm>
            <a:off x="539750" y="1049338"/>
            <a:ext cx="8104188" cy="554037"/>
          </a:xfrm>
          <a:prstGeom prst="rect">
            <a:avLst/>
          </a:prstGeom>
          <a:noFill/>
          <a:ln w="9525">
            <a:noFill/>
            <a:miter lim="800000"/>
            <a:headEnd/>
            <a:tailEnd/>
          </a:ln>
        </p:spPr>
        <p:txBody>
          <a:bodyPr>
            <a:spAutoFit/>
          </a:bodyPr>
          <a:lstStyle/>
          <a:p>
            <a:r>
              <a:rPr lang="ro-RO" sz="3000" b="1">
                <a:solidFill>
                  <a:srgbClr val="00AEEF"/>
                </a:solidFill>
              </a:rPr>
              <a:t>Pasul </a:t>
            </a:r>
            <a:r>
              <a:rPr lang="en-GB" sz="3000" b="1">
                <a:solidFill>
                  <a:srgbClr val="00AEEF"/>
                </a:solidFill>
              </a:rPr>
              <a:t>3: </a:t>
            </a:r>
            <a:r>
              <a:rPr lang="ro-RO" sz="3000" b="1">
                <a:solidFill>
                  <a:srgbClr val="00AEEF"/>
                </a:solidFill>
              </a:rPr>
              <a:t>Amărăciune sau iertare</a:t>
            </a:r>
            <a:endParaRPr lang="en-GB" sz="3000" b="1">
              <a:solidFill>
                <a:srgbClr val="00AEEF"/>
              </a:solidFill>
            </a:endParaRPr>
          </a:p>
        </p:txBody>
      </p:sp>
      <p:sp>
        <p:nvSpPr>
          <p:cNvPr id="40963" name="Rectangle 1"/>
          <p:cNvSpPr>
            <a:spLocks noChangeArrowheads="1"/>
          </p:cNvSpPr>
          <p:nvPr/>
        </p:nvSpPr>
        <p:spPr bwMode="auto">
          <a:xfrm>
            <a:off x="539750" y="1944688"/>
            <a:ext cx="6929438" cy="2800350"/>
          </a:xfrm>
          <a:prstGeom prst="rect">
            <a:avLst/>
          </a:prstGeom>
          <a:noFill/>
          <a:ln w="9525">
            <a:noFill/>
            <a:miter lim="800000"/>
            <a:headEnd/>
            <a:tailEnd/>
          </a:ln>
        </p:spPr>
        <p:txBody>
          <a:bodyPr>
            <a:spAutoFit/>
          </a:bodyPr>
          <a:lstStyle/>
          <a:p>
            <a:pPr>
              <a:spcBef>
                <a:spcPct val="75000"/>
              </a:spcBef>
            </a:pPr>
            <a:r>
              <a:rPr lang="ro-RO" sz="2200" b="1" dirty="0">
                <a:solidFill>
                  <a:srgbClr val="EC008C"/>
                </a:solidFill>
              </a:rPr>
              <a:t>Planul principal al lui Satan împotriva noastră.</a:t>
            </a:r>
            <a:endParaRPr lang="en-GB" sz="2200" b="1" dirty="0">
              <a:solidFill>
                <a:srgbClr val="EC008C"/>
              </a:solidFill>
            </a:endParaRPr>
          </a:p>
          <a:p>
            <a:pPr>
              <a:spcBef>
                <a:spcPct val="75000"/>
              </a:spcBef>
            </a:pPr>
            <a:r>
              <a:rPr lang="ro-RO" sz="2200" b="1" dirty="0">
                <a:solidFill>
                  <a:srgbClr val="EC008C"/>
                </a:solidFill>
              </a:rPr>
              <a:t>Ierți de dragul</a:t>
            </a:r>
            <a:r>
              <a:rPr lang="en-GB" sz="2200" b="1" dirty="0">
                <a:solidFill>
                  <a:srgbClr val="EC008C"/>
                </a:solidFill>
              </a:rPr>
              <a:t> </a:t>
            </a:r>
            <a:r>
              <a:rPr lang="ro-RO" sz="2200" b="1" dirty="0">
                <a:solidFill>
                  <a:srgbClr val="00AEEF"/>
                </a:solidFill>
              </a:rPr>
              <a:t>tău.</a:t>
            </a:r>
            <a:endParaRPr lang="en-GB" sz="2200" b="1" dirty="0">
              <a:solidFill>
                <a:srgbClr val="EC008C"/>
              </a:solidFill>
            </a:endParaRPr>
          </a:p>
          <a:p>
            <a:pPr>
              <a:spcBef>
                <a:spcPct val="75000"/>
              </a:spcBef>
            </a:pPr>
            <a:r>
              <a:rPr lang="ro-RO" sz="2200" b="1" dirty="0">
                <a:solidFill>
                  <a:srgbClr val="EC008C"/>
                </a:solidFill>
              </a:rPr>
              <a:t>Te încrezi în Dumnezeu să fie Un judecător drept.</a:t>
            </a:r>
            <a:endParaRPr lang="en-GB" sz="2200" b="1" dirty="0">
              <a:solidFill>
                <a:srgbClr val="EC008C"/>
              </a:solidFill>
            </a:endParaRPr>
          </a:p>
          <a:p>
            <a:pPr>
              <a:spcBef>
                <a:spcPct val="75000"/>
              </a:spcBef>
            </a:pPr>
            <a:r>
              <a:rPr lang="ro-RO" sz="2200" b="1" dirty="0">
                <a:solidFill>
                  <a:srgbClr val="EC008C"/>
                </a:solidFill>
              </a:rPr>
              <a:t>Iertarea din inimă.</a:t>
            </a:r>
            <a:endParaRPr lang="en-GB" sz="2200" b="1" dirty="0">
              <a:solidFill>
                <a:srgbClr val="EC008C"/>
              </a:solidFill>
            </a:endParaRPr>
          </a:p>
          <a:p>
            <a:pPr>
              <a:spcBef>
                <a:spcPct val="75000"/>
              </a:spcBef>
            </a:pPr>
            <a:r>
              <a:rPr lang="ro-RO" sz="2200" b="1" dirty="0">
                <a:solidFill>
                  <a:srgbClr val="EC008C"/>
                </a:solidFill>
              </a:rPr>
              <a:t>Întăriturile sunt scoase la lumină.</a:t>
            </a:r>
            <a:endParaRPr lang="en-GB" sz="2200" b="1" dirty="0">
              <a:solidFill>
                <a:srgbClr val="EC008C"/>
              </a:solidFill>
            </a:endParaRPr>
          </a:p>
        </p:txBody>
      </p:sp>
      <p:sp>
        <p:nvSpPr>
          <p:cNvPr id="38916" name="Text Box 6"/>
          <p:cNvSpPr txBox="1">
            <a:spLocks noChangeArrowheads="1"/>
          </p:cNvSpPr>
          <p:nvPr/>
        </p:nvSpPr>
        <p:spPr bwMode="auto">
          <a:xfrm>
            <a:off x="0" y="0"/>
            <a:ext cx="9144000" cy="596900"/>
          </a:xfrm>
          <a:prstGeom prst="rect">
            <a:avLst/>
          </a:prstGeom>
          <a:solidFill>
            <a:srgbClr val="00AEEF"/>
          </a:solidFill>
          <a:ln w="9525">
            <a:noFill/>
            <a:miter lim="800000"/>
            <a:headEnd/>
            <a:tailEnd/>
          </a:ln>
        </p:spPr>
        <p:txBody>
          <a:bodyPr>
            <a:spAutoFit/>
          </a:bodyPr>
          <a:lstStyle/>
          <a:p>
            <a:endParaRPr lang="en-US" sz="1100" b="1">
              <a:solidFill>
                <a:schemeClr val="bg1"/>
              </a:solidFill>
            </a:endParaRPr>
          </a:p>
          <a:p>
            <a:r>
              <a:rPr lang="en-US" sz="1100" b="1">
                <a:solidFill>
                  <a:schemeClr val="bg1"/>
                </a:solidFill>
              </a:rPr>
              <a:t>      </a:t>
            </a:r>
            <a:r>
              <a:rPr lang="ro-RO" sz="1100" b="1">
                <a:solidFill>
                  <a:schemeClr val="bg1"/>
                </a:solidFill>
              </a:rPr>
              <a:t>LIBERTATE ÎN CRISTOS</a:t>
            </a:r>
            <a:r>
              <a:rPr lang="en-US" sz="1100" b="1">
                <a:solidFill>
                  <a:schemeClr val="bg1"/>
                </a:solidFill>
              </a:rPr>
              <a:t> | </a:t>
            </a:r>
            <a:r>
              <a:rPr lang="ro-RO" sz="1100" b="1">
                <a:solidFill>
                  <a:schemeClr val="bg1"/>
                </a:solidFill>
              </a:rPr>
              <a:t>PAȘI SPRE LIBERTATE ÎN CRISTOS</a:t>
            </a:r>
            <a:endParaRPr lang="en-US" sz="1100" b="1">
              <a:solidFill>
                <a:schemeClr val="bg1"/>
              </a:solidFill>
            </a:endParaRPr>
          </a:p>
          <a:p>
            <a:endParaRPr lang="en-GB" sz="1100" b="1">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096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096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096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096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1"/>
          <p:cNvSpPr>
            <a:spLocks noChangeArrowheads="1"/>
          </p:cNvSpPr>
          <p:nvPr/>
        </p:nvSpPr>
        <p:spPr bwMode="auto">
          <a:xfrm>
            <a:off x="539750" y="771525"/>
            <a:ext cx="8135938" cy="3986213"/>
          </a:xfrm>
          <a:prstGeom prst="rect">
            <a:avLst/>
          </a:prstGeom>
          <a:noFill/>
          <a:ln w="9525">
            <a:noFill/>
            <a:miter lim="800000"/>
            <a:headEnd/>
            <a:tailEnd/>
          </a:ln>
        </p:spPr>
        <p:txBody>
          <a:bodyPr>
            <a:spAutoFit/>
          </a:bodyPr>
          <a:lstStyle/>
          <a:p>
            <a:pPr>
              <a:spcBef>
                <a:spcPct val="75000"/>
              </a:spcBef>
            </a:pPr>
            <a:r>
              <a:rPr lang="ro-RO" sz="2200" b="1">
                <a:solidFill>
                  <a:srgbClr val="EC008C"/>
                </a:solidFill>
              </a:rPr>
              <a:t>Dragă Tată ceresc</a:t>
            </a:r>
            <a:r>
              <a:rPr lang="en-GB" sz="2200" b="1">
                <a:solidFill>
                  <a:srgbClr val="EC008C"/>
                </a:solidFill>
              </a:rPr>
              <a:t>, </a:t>
            </a:r>
          </a:p>
          <a:p>
            <a:pPr>
              <a:spcBef>
                <a:spcPct val="75000"/>
              </a:spcBef>
            </a:pPr>
            <a:r>
              <a:rPr lang="ro-RO" sz="2200" b="1">
                <a:solidFill>
                  <a:srgbClr val="EC008C"/>
                </a:solidFill>
              </a:rPr>
              <a:t>Îți mulțumesc pentru bogățiile bunătății, îngăduinței și răbdării Tale, știind că bunătatea Ta m-a condus la pocăință. Mărturisesc că nu am manifestat aceeași bunătate și răbdare față de cei care m-au rănit sau care mi-au greșit. În schimb, mi-am păstrat mânia, amărăciunea și resentimentul față de ei. Te rog să mă ajuți să-mi amintesc de toți oamenii pe care trebuie să îi iert, ca să o fac. În Numele lui Isus.</a:t>
            </a:r>
            <a:endParaRPr lang="en-GB" sz="2200" b="1">
              <a:solidFill>
                <a:srgbClr val="EC008C"/>
              </a:solidFill>
            </a:endParaRPr>
          </a:p>
          <a:p>
            <a:pPr>
              <a:spcBef>
                <a:spcPct val="75000"/>
              </a:spcBef>
            </a:pPr>
            <a:r>
              <a:rPr lang="ro-RO" sz="2200" b="1">
                <a:solidFill>
                  <a:srgbClr val="EC008C"/>
                </a:solidFill>
              </a:rPr>
              <a:t>Amin.</a:t>
            </a:r>
            <a:r>
              <a:rPr lang="en-GB" sz="2200" b="1">
                <a:solidFill>
                  <a:srgbClr val="EC008C"/>
                </a:solidFill>
              </a:rPr>
              <a:t>	</a:t>
            </a:r>
            <a:r>
              <a:rPr lang="en-GB" sz="1600" b="1">
                <a:solidFill>
                  <a:srgbClr val="6D6F71"/>
                </a:solidFill>
              </a:rPr>
              <a:t>(</a:t>
            </a:r>
            <a:r>
              <a:rPr lang="ro-RO" sz="1600" b="1">
                <a:solidFill>
                  <a:srgbClr val="6D6F71"/>
                </a:solidFill>
              </a:rPr>
              <a:t>Romani </a:t>
            </a:r>
            <a:r>
              <a:rPr lang="en-GB" sz="1600" b="1">
                <a:solidFill>
                  <a:srgbClr val="6D6F71"/>
                </a:solidFill>
              </a:rPr>
              <a:t>2:4)</a:t>
            </a:r>
          </a:p>
        </p:txBody>
      </p:sp>
      <p:sp>
        <p:nvSpPr>
          <p:cNvPr id="39939" name="Text Box 6"/>
          <p:cNvSpPr txBox="1">
            <a:spLocks noChangeArrowheads="1"/>
          </p:cNvSpPr>
          <p:nvPr/>
        </p:nvSpPr>
        <p:spPr bwMode="auto">
          <a:xfrm>
            <a:off x="0" y="0"/>
            <a:ext cx="9144000" cy="596900"/>
          </a:xfrm>
          <a:prstGeom prst="rect">
            <a:avLst/>
          </a:prstGeom>
          <a:solidFill>
            <a:srgbClr val="00AEEF"/>
          </a:solidFill>
          <a:ln w="9525">
            <a:noFill/>
            <a:miter lim="800000"/>
            <a:headEnd/>
            <a:tailEnd/>
          </a:ln>
        </p:spPr>
        <p:txBody>
          <a:bodyPr>
            <a:spAutoFit/>
          </a:bodyPr>
          <a:lstStyle/>
          <a:p>
            <a:endParaRPr lang="en-US" sz="1100" b="1">
              <a:solidFill>
                <a:schemeClr val="bg1"/>
              </a:solidFill>
            </a:endParaRPr>
          </a:p>
          <a:p>
            <a:r>
              <a:rPr lang="en-US" sz="1100" b="1">
                <a:solidFill>
                  <a:schemeClr val="bg1"/>
                </a:solidFill>
              </a:rPr>
              <a:t>      </a:t>
            </a:r>
            <a:r>
              <a:rPr lang="ro-RO" sz="1100" b="1">
                <a:solidFill>
                  <a:schemeClr val="bg1"/>
                </a:solidFill>
              </a:rPr>
              <a:t>LIBERTATE ÎN CRISTOS</a:t>
            </a:r>
            <a:r>
              <a:rPr lang="en-US" sz="1100" b="1">
                <a:solidFill>
                  <a:schemeClr val="bg1"/>
                </a:solidFill>
              </a:rPr>
              <a:t> | </a:t>
            </a:r>
            <a:r>
              <a:rPr lang="ro-RO" sz="1100" b="1">
                <a:solidFill>
                  <a:schemeClr val="bg1"/>
                </a:solidFill>
              </a:rPr>
              <a:t>PAȘI SPRE LIBERTATE ÎN CRISTOS</a:t>
            </a:r>
            <a:r>
              <a:rPr lang="en-US" sz="1100" b="1">
                <a:solidFill>
                  <a:schemeClr val="bg1"/>
                </a:solidFill>
              </a:rPr>
              <a:t> | </a:t>
            </a:r>
            <a:r>
              <a:rPr lang="ro-RO" sz="1100" b="1">
                <a:solidFill>
                  <a:schemeClr val="bg1"/>
                </a:solidFill>
              </a:rPr>
              <a:t>PAGINA </a:t>
            </a:r>
            <a:r>
              <a:rPr lang="en-US" sz="1100" b="1">
                <a:solidFill>
                  <a:schemeClr val="bg1"/>
                </a:solidFill>
              </a:rPr>
              <a:t>35</a:t>
            </a:r>
          </a:p>
          <a:p>
            <a:endParaRPr lang="en-GB" sz="1100" b="1">
              <a:solidFill>
                <a:schemeClr val="bg1"/>
              </a:solidFill>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4" descr="P:\Projects\Freedom in Christ\Ilustrations\Kneel.jpg"/>
          <p:cNvPicPr>
            <a:picLocks noChangeAspect="1" noChangeArrowheads="1"/>
          </p:cNvPicPr>
          <p:nvPr/>
        </p:nvPicPr>
        <p:blipFill>
          <a:blip r:embed="rId3" cstate="print">
            <a:clrChange>
              <a:clrFrom>
                <a:srgbClr val="FDFDFD"/>
              </a:clrFrom>
              <a:clrTo>
                <a:srgbClr val="FDFDFD">
                  <a:alpha val="0"/>
                </a:srgbClr>
              </a:clrTo>
            </a:clrChange>
          </a:blip>
          <a:srcRect/>
          <a:stretch>
            <a:fillRect/>
          </a:stretch>
        </p:blipFill>
        <p:spPr bwMode="auto">
          <a:xfrm>
            <a:off x="3017838" y="1071563"/>
            <a:ext cx="4125912" cy="3714750"/>
          </a:xfrm>
          <a:prstGeom prst="rect">
            <a:avLst/>
          </a:prstGeom>
          <a:noFill/>
          <a:ln w="9525">
            <a:noFill/>
            <a:miter lim="800000"/>
            <a:headEnd/>
            <a:tailEnd/>
          </a:ln>
        </p:spPr>
      </p:pic>
      <p:sp>
        <p:nvSpPr>
          <p:cNvPr id="40963" name="Text Box 6"/>
          <p:cNvSpPr txBox="1">
            <a:spLocks noChangeArrowheads="1"/>
          </p:cNvSpPr>
          <p:nvPr/>
        </p:nvSpPr>
        <p:spPr bwMode="auto">
          <a:xfrm>
            <a:off x="0" y="0"/>
            <a:ext cx="9144000" cy="596900"/>
          </a:xfrm>
          <a:prstGeom prst="rect">
            <a:avLst/>
          </a:prstGeom>
          <a:solidFill>
            <a:srgbClr val="00AEEF"/>
          </a:solidFill>
          <a:ln w="9525">
            <a:noFill/>
            <a:miter lim="800000"/>
            <a:headEnd/>
            <a:tailEnd/>
          </a:ln>
        </p:spPr>
        <p:txBody>
          <a:bodyPr>
            <a:spAutoFit/>
          </a:bodyPr>
          <a:lstStyle/>
          <a:p>
            <a:endParaRPr lang="en-US" sz="1100" b="1">
              <a:solidFill>
                <a:schemeClr val="bg1"/>
              </a:solidFill>
            </a:endParaRPr>
          </a:p>
          <a:p>
            <a:r>
              <a:rPr lang="en-US" sz="1100" b="1">
                <a:solidFill>
                  <a:schemeClr val="bg1"/>
                </a:solidFill>
              </a:rPr>
              <a:t>      </a:t>
            </a:r>
            <a:r>
              <a:rPr lang="ro-RO" sz="1100" b="1">
                <a:solidFill>
                  <a:schemeClr val="bg1"/>
                </a:solidFill>
              </a:rPr>
              <a:t>LIBERTATE ÎN CRISTOS</a:t>
            </a:r>
            <a:r>
              <a:rPr lang="en-US" sz="1100" b="1">
                <a:solidFill>
                  <a:schemeClr val="bg1"/>
                </a:solidFill>
              </a:rPr>
              <a:t> | </a:t>
            </a:r>
            <a:r>
              <a:rPr lang="ro-RO" sz="1100" b="1">
                <a:solidFill>
                  <a:schemeClr val="bg1"/>
                </a:solidFill>
              </a:rPr>
              <a:t>PAȘI SPRE LIBERTATE ÎN CRISTOS</a:t>
            </a:r>
            <a:endParaRPr lang="en-US" sz="1100" b="1">
              <a:solidFill>
                <a:schemeClr val="bg1"/>
              </a:solidFill>
            </a:endParaRPr>
          </a:p>
          <a:p>
            <a:endParaRPr lang="en-GB" sz="1100" b="1">
              <a:solidFill>
                <a:schemeClr val="bg1"/>
              </a:solidFill>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blipFill dpi="0" rotWithShape="0">
          <a:blip r:embed="rId3" cstate="print"/>
          <a:srcRect/>
          <a:stretch>
            <a:fillRect/>
          </a:stretch>
        </a:blipFill>
        <a:effectLst/>
      </p:bgPr>
    </p:bg>
    <p:spTree>
      <p:nvGrpSpPr>
        <p:cNvPr id="1" name=""/>
        <p:cNvGrpSpPr/>
        <p:nvPr/>
      </p:nvGrpSpPr>
      <p:grpSpPr>
        <a:xfrm>
          <a:off x="0" y="0"/>
          <a:ext cx="0" cy="0"/>
          <a:chOff x="0" y="0"/>
          <a:chExt cx="0" cy="0"/>
        </a:xfrm>
      </p:grpSpPr>
      <p:sp>
        <p:nvSpPr>
          <p:cNvPr id="41986" name="Text Box 5"/>
          <p:cNvSpPr txBox="1">
            <a:spLocks noChangeArrowheads="1"/>
          </p:cNvSpPr>
          <p:nvPr/>
        </p:nvSpPr>
        <p:spPr bwMode="auto">
          <a:xfrm>
            <a:off x="0" y="0"/>
            <a:ext cx="8964613" cy="600075"/>
          </a:xfrm>
          <a:prstGeom prst="rect">
            <a:avLst/>
          </a:prstGeom>
          <a:noFill/>
          <a:ln w="9525">
            <a:noFill/>
            <a:miter lim="800000"/>
            <a:headEnd/>
            <a:tailEnd/>
          </a:ln>
        </p:spPr>
        <p:txBody>
          <a:bodyPr>
            <a:spAutoFit/>
          </a:bodyPr>
          <a:lstStyle/>
          <a:p>
            <a:endParaRPr lang="en-US" sz="1100" b="1">
              <a:solidFill>
                <a:srgbClr val="6D6F71"/>
              </a:solidFill>
            </a:endParaRPr>
          </a:p>
          <a:p>
            <a:pPr algn="r"/>
            <a:r>
              <a:rPr lang="en-US" sz="1100" b="1">
                <a:solidFill>
                  <a:srgbClr val="6D6F71"/>
                </a:solidFill>
              </a:rPr>
              <a:t>     </a:t>
            </a:r>
            <a:r>
              <a:rPr lang="ro-RO" sz="1100" b="1">
                <a:solidFill>
                  <a:srgbClr val="6D6F71"/>
                </a:solidFill>
              </a:rPr>
              <a:t>LIBERTATE ÎN CRISTOS </a:t>
            </a:r>
            <a:r>
              <a:rPr lang="en-US" sz="1100" b="1">
                <a:solidFill>
                  <a:srgbClr val="6D6F71"/>
                </a:solidFill>
              </a:rPr>
              <a:t>| </a:t>
            </a:r>
            <a:r>
              <a:rPr lang="ro-RO" sz="1100" b="1">
                <a:solidFill>
                  <a:srgbClr val="6D6F71"/>
                </a:solidFill>
              </a:rPr>
              <a:t>PAȘI SPRE LIBERTATE ÎN CRISTOS</a:t>
            </a:r>
            <a:endParaRPr lang="en-US" sz="1100" b="1">
              <a:solidFill>
                <a:srgbClr val="6D6F71"/>
              </a:solidFill>
            </a:endParaRPr>
          </a:p>
          <a:p>
            <a:endParaRPr lang="en-GB" sz="1100" b="1">
              <a:solidFill>
                <a:srgbClr val="6D6F71"/>
              </a:solidFill>
            </a:endParaRPr>
          </a:p>
        </p:txBody>
      </p:sp>
      <p:sp>
        <p:nvSpPr>
          <p:cNvPr id="41987" name="TextBox 5"/>
          <p:cNvSpPr txBox="1">
            <a:spLocks noChangeArrowheads="1"/>
          </p:cNvSpPr>
          <p:nvPr/>
        </p:nvSpPr>
        <p:spPr bwMode="auto">
          <a:xfrm>
            <a:off x="0" y="2230438"/>
            <a:ext cx="9144000" cy="646112"/>
          </a:xfrm>
          <a:prstGeom prst="rect">
            <a:avLst/>
          </a:prstGeom>
          <a:noFill/>
          <a:ln w="9525">
            <a:noFill/>
            <a:miter lim="800000"/>
            <a:headEnd/>
            <a:tailEnd/>
          </a:ln>
        </p:spPr>
        <p:txBody>
          <a:bodyPr>
            <a:spAutoFit/>
          </a:bodyPr>
          <a:lstStyle/>
          <a:p>
            <a:pPr algn="ctr"/>
            <a:r>
              <a:rPr lang="ro-RO" sz="3600" b="1">
                <a:solidFill>
                  <a:schemeClr val="bg1"/>
                </a:solidFill>
              </a:rPr>
              <a:t>Pasul </a:t>
            </a:r>
            <a:r>
              <a:rPr lang="en-US" sz="3600" b="1">
                <a:solidFill>
                  <a:schemeClr val="bg1"/>
                </a:solidFill>
              </a:rPr>
              <a:t>4: </a:t>
            </a:r>
            <a:r>
              <a:rPr lang="ro-RO" sz="3600" b="1">
                <a:solidFill>
                  <a:schemeClr val="bg1"/>
                </a:solidFill>
              </a:rPr>
              <a:t>Răzvrătire sau supunere</a:t>
            </a:r>
            <a:endParaRPr lang="en-US" sz="3600" b="1">
              <a:solidFill>
                <a:schemeClr val="bg1"/>
              </a:solidFill>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3"/>
          <p:cNvSpPr txBox="1">
            <a:spLocks noChangeArrowheads="1"/>
          </p:cNvSpPr>
          <p:nvPr/>
        </p:nvSpPr>
        <p:spPr bwMode="auto">
          <a:xfrm>
            <a:off x="1000125" y="1857375"/>
            <a:ext cx="7119938" cy="3505200"/>
          </a:xfrm>
          <a:prstGeom prst="rect">
            <a:avLst/>
          </a:prstGeom>
          <a:noFill/>
          <a:ln w="9525">
            <a:noFill/>
            <a:miter lim="800000"/>
            <a:headEnd/>
            <a:tailEnd/>
          </a:ln>
        </p:spPr>
        <p:txBody>
          <a:bodyPr/>
          <a:lstStyle/>
          <a:p>
            <a:pPr eaLnBrk="0" hangingPunct="0">
              <a:spcBef>
                <a:spcPts val="1800"/>
              </a:spcBef>
            </a:pPr>
            <a:endParaRPr lang="en-GB" sz="2400" b="1">
              <a:solidFill>
                <a:srgbClr val="EC008C"/>
              </a:solidFill>
              <a:latin typeface="Myriad Pro Light" pitchFamily="34" charset="0"/>
            </a:endParaRPr>
          </a:p>
        </p:txBody>
      </p:sp>
      <p:sp>
        <p:nvSpPr>
          <p:cNvPr id="43011" name="TextBox 2"/>
          <p:cNvSpPr txBox="1">
            <a:spLocks noChangeArrowheads="1"/>
          </p:cNvSpPr>
          <p:nvPr/>
        </p:nvSpPr>
        <p:spPr bwMode="auto">
          <a:xfrm>
            <a:off x="539750" y="1014413"/>
            <a:ext cx="8104188" cy="554037"/>
          </a:xfrm>
          <a:prstGeom prst="rect">
            <a:avLst/>
          </a:prstGeom>
          <a:noFill/>
          <a:ln w="9525">
            <a:noFill/>
            <a:miter lim="800000"/>
            <a:headEnd/>
            <a:tailEnd/>
          </a:ln>
        </p:spPr>
        <p:txBody>
          <a:bodyPr>
            <a:spAutoFit/>
          </a:bodyPr>
          <a:lstStyle/>
          <a:p>
            <a:r>
              <a:rPr lang="ro-RO" sz="3000" b="1">
                <a:solidFill>
                  <a:srgbClr val="00AEEF"/>
                </a:solidFill>
              </a:rPr>
              <a:t>Pasul </a:t>
            </a:r>
            <a:r>
              <a:rPr lang="en-GB" sz="3000" b="1">
                <a:solidFill>
                  <a:srgbClr val="00AEEF"/>
                </a:solidFill>
              </a:rPr>
              <a:t>4: </a:t>
            </a:r>
            <a:r>
              <a:rPr lang="ro-RO" sz="3000" b="1">
                <a:solidFill>
                  <a:srgbClr val="00AEEF"/>
                </a:solidFill>
              </a:rPr>
              <a:t>Răzvrătire sau supunere</a:t>
            </a:r>
            <a:endParaRPr lang="en-GB" sz="3000" b="1">
              <a:solidFill>
                <a:srgbClr val="00AEEF"/>
              </a:solidFill>
            </a:endParaRPr>
          </a:p>
        </p:txBody>
      </p:sp>
      <p:sp>
        <p:nvSpPr>
          <p:cNvPr id="44036" name="Rectangle 1"/>
          <p:cNvSpPr>
            <a:spLocks noChangeArrowheads="1"/>
          </p:cNvSpPr>
          <p:nvPr/>
        </p:nvSpPr>
        <p:spPr bwMode="auto">
          <a:xfrm>
            <a:off x="539750" y="1909763"/>
            <a:ext cx="8604250" cy="2792412"/>
          </a:xfrm>
          <a:prstGeom prst="rect">
            <a:avLst/>
          </a:prstGeom>
          <a:noFill/>
          <a:ln w="9525">
            <a:noFill/>
            <a:miter lim="800000"/>
            <a:headEnd/>
            <a:tailEnd/>
          </a:ln>
        </p:spPr>
        <p:txBody>
          <a:bodyPr>
            <a:spAutoFit/>
          </a:bodyPr>
          <a:lstStyle/>
          <a:p>
            <a:pPr>
              <a:spcBef>
                <a:spcPct val="75000"/>
              </a:spcBef>
            </a:pPr>
            <a:r>
              <a:rPr lang="ro-RO" sz="2200" b="1" dirty="0">
                <a:solidFill>
                  <a:srgbClr val="EC008C"/>
                </a:solidFill>
              </a:rPr>
              <a:t>Dumnezeu stabilește autorități pentru protecția noastră.</a:t>
            </a:r>
            <a:endParaRPr lang="en-GB" sz="2200" b="1" dirty="0">
              <a:solidFill>
                <a:srgbClr val="EC008C"/>
              </a:solidFill>
            </a:endParaRPr>
          </a:p>
          <a:p>
            <a:pPr>
              <a:spcBef>
                <a:spcPct val="75000"/>
              </a:spcBef>
            </a:pPr>
            <a:r>
              <a:rPr lang="ro-RO" sz="2200" b="1" dirty="0">
                <a:solidFill>
                  <a:srgbClr val="EC008C"/>
                </a:solidFill>
              </a:rPr>
              <a:t>Răzvrătirea intră în aceeași categorie cu vrăjitoria în ochii Săi.</a:t>
            </a:r>
            <a:endParaRPr lang="en-GB" sz="2200" b="1" dirty="0">
              <a:solidFill>
                <a:srgbClr val="EC008C"/>
              </a:solidFill>
            </a:endParaRPr>
          </a:p>
          <a:p>
            <a:pPr algn="r"/>
            <a:r>
              <a:rPr lang="en-GB" sz="1600" b="1" dirty="0">
                <a:solidFill>
                  <a:srgbClr val="6D6F71"/>
                </a:solidFill>
              </a:rPr>
              <a:t>(1 Samuel 15:23)</a:t>
            </a:r>
          </a:p>
          <a:p>
            <a:pPr>
              <a:spcBef>
                <a:spcPct val="75000"/>
              </a:spcBef>
            </a:pPr>
            <a:r>
              <a:rPr lang="ro-RO" sz="2200" b="1" dirty="0">
                <a:solidFill>
                  <a:srgbClr val="EC008C"/>
                </a:solidFill>
              </a:rPr>
              <a:t>Să fii sub autoritate este un act de credință.</a:t>
            </a:r>
            <a:endParaRPr lang="en-GB" sz="2200" b="1" dirty="0">
              <a:solidFill>
                <a:srgbClr val="EC008C"/>
              </a:solidFill>
            </a:endParaRPr>
          </a:p>
          <a:p>
            <a:pPr>
              <a:spcBef>
                <a:spcPct val="75000"/>
              </a:spcBef>
            </a:pPr>
            <a:r>
              <a:rPr lang="ro-RO" sz="2200" b="1" dirty="0">
                <a:solidFill>
                  <a:srgbClr val="EC008C"/>
                </a:solidFill>
              </a:rPr>
              <a:t>Cu toate acestea, cei care depășesc limitele autorității lor nu trebuie să fie ascultați.</a:t>
            </a:r>
            <a:endParaRPr lang="en-GB" sz="2200" b="1" dirty="0">
              <a:solidFill>
                <a:srgbClr val="EC008C"/>
              </a:solidFill>
            </a:endParaRPr>
          </a:p>
        </p:txBody>
      </p:sp>
      <p:sp>
        <p:nvSpPr>
          <p:cNvPr id="43013" name="Text Box 6"/>
          <p:cNvSpPr txBox="1">
            <a:spLocks noChangeArrowheads="1"/>
          </p:cNvSpPr>
          <p:nvPr/>
        </p:nvSpPr>
        <p:spPr bwMode="auto">
          <a:xfrm>
            <a:off x="0" y="0"/>
            <a:ext cx="9144000" cy="596900"/>
          </a:xfrm>
          <a:prstGeom prst="rect">
            <a:avLst/>
          </a:prstGeom>
          <a:solidFill>
            <a:srgbClr val="00AEEF"/>
          </a:solidFill>
          <a:ln w="9525">
            <a:noFill/>
            <a:miter lim="800000"/>
            <a:headEnd/>
            <a:tailEnd/>
          </a:ln>
        </p:spPr>
        <p:txBody>
          <a:bodyPr>
            <a:spAutoFit/>
          </a:bodyPr>
          <a:lstStyle/>
          <a:p>
            <a:endParaRPr lang="en-US" sz="1100" b="1">
              <a:solidFill>
                <a:schemeClr val="bg1"/>
              </a:solidFill>
            </a:endParaRPr>
          </a:p>
          <a:p>
            <a:r>
              <a:rPr lang="en-US" sz="1100" b="1">
                <a:solidFill>
                  <a:schemeClr val="bg1"/>
                </a:solidFill>
              </a:rPr>
              <a:t>      </a:t>
            </a:r>
            <a:r>
              <a:rPr lang="ro-RO" sz="1100" b="1">
                <a:solidFill>
                  <a:schemeClr val="bg1"/>
                </a:solidFill>
              </a:rPr>
              <a:t>LIBERTATE ÎN CRISTOS</a:t>
            </a:r>
            <a:r>
              <a:rPr lang="en-US" sz="1100" b="1">
                <a:solidFill>
                  <a:schemeClr val="bg1"/>
                </a:solidFill>
              </a:rPr>
              <a:t> | </a:t>
            </a:r>
            <a:r>
              <a:rPr lang="ro-RO" sz="1100" b="1">
                <a:solidFill>
                  <a:schemeClr val="bg1"/>
                </a:solidFill>
              </a:rPr>
              <a:t>PAȘI SPRE LIBERTATE ÎN CRISTOS</a:t>
            </a:r>
            <a:endParaRPr lang="en-US" sz="1100" b="1">
              <a:solidFill>
                <a:schemeClr val="bg1"/>
              </a:solidFill>
            </a:endParaRPr>
          </a:p>
          <a:p>
            <a:endParaRPr lang="en-GB" sz="1100" b="1">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4036">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4036">
                                            <p:txEl>
                                              <p:pRg st="2" end="2"/>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44036">
                                            <p:txEl>
                                              <p:pRg st="3" end="3"/>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44036">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1"/>
          <p:cNvSpPr>
            <a:spLocks noChangeArrowheads="1"/>
          </p:cNvSpPr>
          <p:nvPr/>
        </p:nvSpPr>
        <p:spPr bwMode="auto">
          <a:xfrm>
            <a:off x="539750" y="771525"/>
            <a:ext cx="8175625" cy="3646488"/>
          </a:xfrm>
          <a:prstGeom prst="rect">
            <a:avLst/>
          </a:prstGeom>
          <a:noFill/>
          <a:ln w="9525">
            <a:noFill/>
            <a:miter lim="800000"/>
            <a:headEnd/>
            <a:tailEnd/>
          </a:ln>
        </p:spPr>
        <p:txBody>
          <a:bodyPr>
            <a:spAutoFit/>
          </a:bodyPr>
          <a:lstStyle/>
          <a:p>
            <a:pPr>
              <a:spcBef>
                <a:spcPct val="75000"/>
              </a:spcBef>
              <a:tabLst>
                <a:tab pos="6102350" algn="l"/>
              </a:tabLst>
            </a:pPr>
            <a:r>
              <a:rPr lang="ro-RO" sz="2200" b="1">
                <a:solidFill>
                  <a:srgbClr val="EC008C"/>
                </a:solidFill>
              </a:rPr>
              <a:t>Dragă Tată ceresc</a:t>
            </a:r>
            <a:r>
              <a:rPr lang="en-GB" sz="2200" b="1">
                <a:solidFill>
                  <a:srgbClr val="EC008C"/>
                </a:solidFill>
              </a:rPr>
              <a:t>, </a:t>
            </a:r>
          </a:p>
          <a:p>
            <a:pPr>
              <a:spcBef>
                <a:spcPct val="75000"/>
              </a:spcBef>
              <a:tabLst>
                <a:tab pos="6102350" algn="l"/>
              </a:tabLst>
            </a:pPr>
            <a:r>
              <a:rPr lang="ro-RO" sz="2200" b="1">
                <a:solidFill>
                  <a:srgbClr val="EC008C"/>
                </a:solidFill>
              </a:rPr>
              <a:t>Ai spus în Biblie că răzvrătirea este asemenea vrăjitoriei și la fel de rea ca idolatria. Știu că nu întotdeauna am fost supus, ci m-am răzvrătit în inima mea împotriva celor pe care Tu i-ai așezat în poziții de autoritate peste mine. Te rog să îmi arăți toate aspectele în care am fost răzvrătit. Aleg acum să adopt un duh supus și o inimă de slujitor. În Numele scump al lui Isus.</a:t>
            </a:r>
            <a:endParaRPr lang="en-GB" sz="2200" b="1">
              <a:solidFill>
                <a:srgbClr val="EC008C"/>
              </a:solidFill>
            </a:endParaRPr>
          </a:p>
          <a:p>
            <a:pPr>
              <a:spcBef>
                <a:spcPct val="75000"/>
              </a:spcBef>
              <a:tabLst>
                <a:tab pos="6102350" algn="l"/>
              </a:tabLst>
            </a:pPr>
            <a:r>
              <a:rPr lang="en-GB" sz="2200" b="1">
                <a:solidFill>
                  <a:srgbClr val="EC008C"/>
                </a:solidFill>
              </a:rPr>
              <a:t>Am</a:t>
            </a:r>
            <a:r>
              <a:rPr lang="ro-RO" sz="2200" b="1">
                <a:solidFill>
                  <a:srgbClr val="EC008C"/>
                </a:solidFill>
              </a:rPr>
              <a:t>i</a:t>
            </a:r>
            <a:r>
              <a:rPr lang="en-GB" sz="2200" b="1">
                <a:solidFill>
                  <a:srgbClr val="EC008C"/>
                </a:solidFill>
              </a:rPr>
              <a:t>n</a:t>
            </a:r>
            <a:r>
              <a:rPr lang="ro-RO" sz="2200" b="1">
                <a:solidFill>
                  <a:srgbClr val="EC008C"/>
                </a:solidFill>
              </a:rPr>
              <a:t>.</a:t>
            </a:r>
            <a:r>
              <a:rPr lang="en-GB" sz="2200" b="1">
                <a:solidFill>
                  <a:srgbClr val="EC008C"/>
                </a:solidFill>
              </a:rPr>
              <a:t>	</a:t>
            </a:r>
            <a:r>
              <a:rPr lang="en-GB" sz="1600" b="1">
                <a:solidFill>
                  <a:srgbClr val="6D6F71"/>
                </a:solidFill>
              </a:rPr>
              <a:t>(1 Samuel 15:23)</a:t>
            </a:r>
          </a:p>
        </p:txBody>
      </p:sp>
      <p:sp>
        <p:nvSpPr>
          <p:cNvPr id="44035" name="Text Box 6"/>
          <p:cNvSpPr txBox="1">
            <a:spLocks noChangeArrowheads="1"/>
          </p:cNvSpPr>
          <p:nvPr/>
        </p:nvSpPr>
        <p:spPr bwMode="auto">
          <a:xfrm>
            <a:off x="0" y="0"/>
            <a:ext cx="9144000" cy="596900"/>
          </a:xfrm>
          <a:prstGeom prst="rect">
            <a:avLst/>
          </a:prstGeom>
          <a:solidFill>
            <a:srgbClr val="00AEEF"/>
          </a:solidFill>
          <a:ln w="9525">
            <a:noFill/>
            <a:miter lim="800000"/>
            <a:headEnd/>
            <a:tailEnd/>
          </a:ln>
        </p:spPr>
        <p:txBody>
          <a:bodyPr>
            <a:spAutoFit/>
          </a:bodyPr>
          <a:lstStyle/>
          <a:p>
            <a:endParaRPr lang="en-US" sz="1100" b="1">
              <a:solidFill>
                <a:schemeClr val="bg1"/>
              </a:solidFill>
            </a:endParaRPr>
          </a:p>
          <a:p>
            <a:r>
              <a:rPr lang="en-US" sz="1100" b="1">
                <a:solidFill>
                  <a:schemeClr val="bg1"/>
                </a:solidFill>
              </a:rPr>
              <a:t>      </a:t>
            </a:r>
            <a:r>
              <a:rPr lang="ro-RO" sz="1100" b="1">
                <a:solidFill>
                  <a:schemeClr val="bg1"/>
                </a:solidFill>
              </a:rPr>
              <a:t>LIBERTATE ÎN CRISTOS</a:t>
            </a:r>
            <a:r>
              <a:rPr lang="en-US" sz="1100" b="1">
                <a:solidFill>
                  <a:schemeClr val="bg1"/>
                </a:solidFill>
              </a:rPr>
              <a:t> | </a:t>
            </a:r>
            <a:r>
              <a:rPr lang="ro-RO" sz="1100" b="1">
                <a:solidFill>
                  <a:schemeClr val="bg1"/>
                </a:solidFill>
              </a:rPr>
              <a:t>PAȘI SPRE LIBERTATE ÎN CRISTOS</a:t>
            </a:r>
            <a:r>
              <a:rPr lang="en-US" sz="1100" b="1">
                <a:solidFill>
                  <a:schemeClr val="bg1"/>
                </a:solidFill>
              </a:rPr>
              <a:t> | </a:t>
            </a:r>
            <a:r>
              <a:rPr lang="ro-RO" sz="1100" b="1">
                <a:solidFill>
                  <a:schemeClr val="bg1"/>
                </a:solidFill>
              </a:rPr>
              <a:t>PAGINA </a:t>
            </a:r>
            <a:r>
              <a:rPr lang="en-US" sz="1100" b="1">
                <a:solidFill>
                  <a:schemeClr val="bg1"/>
                </a:solidFill>
              </a:rPr>
              <a:t>41</a:t>
            </a:r>
          </a:p>
          <a:p>
            <a:endParaRPr lang="en-GB" sz="1100" b="1">
              <a:solidFill>
                <a:schemeClr val="bg1"/>
              </a:solidFill>
            </a:endParaRP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4" descr="P:\Projects\Freedom in Christ\Ilustrations\Kneel.jpg"/>
          <p:cNvPicPr>
            <a:picLocks noChangeAspect="1" noChangeArrowheads="1"/>
          </p:cNvPicPr>
          <p:nvPr/>
        </p:nvPicPr>
        <p:blipFill>
          <a:blip r:embed="rId3" cstate="print">
            <a:clrChange>
              <a:clrFrom>
                <a:srgbClr val="FDFDFD"/>
              </a:clrFrom>
              <a:clrTo>
                <a:srgbClr val="FDFDFD">
                  <a:alpha val="0"/>
                </a:srgbClr>
              </a:clrTo>
            </a:clrChange>
          </a:blip>
          <a:srcRect/>
          <a:stretch>
            <a:fillRect/>
          </a:stretch>
        </p:blipFill>
        <p:spPr bwMode="auto">
          <a:xfrm>
            <a:off x="3017838" y="1071563"/>
            <a:ext cx="4125912" cy="3714750"/>
          </a:xfrm>
          <a:prstGeom prst="rect">
            <a:avLst/>
          </a:prstGeom>
          <a:noFill/>
          <a:ln w="9525">
            <a:noFill/>
            <a:miter lim="800000"/>
            <a:headEnd/>
            <a:tailEnd/>
          </a:ln>
        </p:spPr>
      </p:pic>
      <p:sp>
        <p:nvSpPr>
          <p:cNvPr id="45059" name="Text Box 6"/>
          <p:cNvSpPr txBox="1">
            <a:spLocks noChangeArrowheads="1"/>
          </p:cNvSpPr>
          <p:nvPr/>
        </p:nvSpPr>
        <p:spPr bwMode="auto">
          <a:xfrm>
            <a:off x="0" y="0"/>
            <a:ext cx="9144000" cy="596900"/>
          </a:xfrm>
          <a:prstGeom prst="rect">
            <a:avLst/>
          </a:prstGeom>
          <a:solidFill>
            <a:srgbClr val="00AEEF"/>
          </a:solidFill>
          <a:ln w="9525">
            <a:noFill/>
            <a:miter lim="800000"/>
            <a:headEnd/>
            <a:tailEnd/>
          </a:ln>
        </p:spPr>
        <p:txBody>
          <a:bodyPr>
            <a:spAutoFit/>
          </a:bodyPr>
          <a:lstStyle/>
          <a:p>
            <a:endParaRPr lang="en-US" sz="1100" b="1">
              <a:solidFill>
                <a:schemeClr val="bg1"/>
              </a:solidFill>
            </a:endParaRPr>
          </a:p>
          <a:p>
            <a:r>
              <a:rPr lang="en-US" sz="1100" b="1">
                <a:solidFill>
                  <a:schemeClr val="bg1"/>
                </a:solidFill>
              </a:rPr>
              <a:t>      </a:t>
            </a:r>
            <a:r>
              <a:rPr lang="ro-RO" sz="1100" b="1">
                <a:solidFill>
                  <a:schemeClr val="bg1"/>
                </a:solidFill>
              </a:rPr>
              <a:t>LIBERTATE ÎN CRISTOS</a:t>
            </a:r>
            <a:r>
              <a:rPr lang="en-US" sz="1100" b="1">
                <a:solidFill>
                  <a:schemeClr val="bg1"/>
                </a:solidFill>
              </a:rPr>
              <a:t> | </a:t>
            </a:r>
            <a:r>
              <a:rPr lang="ro-RO" sz="1100" b="1">
                <a:solidFill>
                  <a:schemeClr val="bg1"/>
                </a:solidFill>
              </a:rPr>
              <a:t>PAȘI SPRE LIBERTATE ÎN CRISTOS</a:t>
            </a:r>
            <a:endParaRPr lang="en-US" sz="1100" b="1">
              <a:solidFill>
                <a:schemeClr val="bg1"/>
              </a:solidFill>
            </a:endParaRPr>
          </a:p>
          <a:p>
            <a:endParaRPr lang="en-GB" sz="1100" b="1">
              <a:solidFill>
                <a:schemeClr val="bg1"/>
              </a:solidFill>
            </a:endParaRP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blipFill dpi="0" rotWithShape="0">
          <a:blip r:embed="rId3" cstate="print"/>
          <a:srcRect/>
          <a:stretch>
            <a:fillRect/>
          </a:stretch>
        </a:blipFill>
        <a:effectLst/>
      </p:bgPr>
    </p:bg>
    <p:spTree>
      <p:nvGrpSpPr>
        <p:cNvPr id="1" name=""/>
        <p:cNvGrpSpPr/>
        <p:nvPr/>
      </p:nvGrpSpPr>
      <p:grpSpPr>
        <a:xfrm>
          <a:off x="0" y="0"/>
          <a:ext cx="0" cy="0"/>
          <a:chOff x="0" y="0"/>
          <a:chExt cx="0" cy="0"/>
        </a:xfrm>
      </p:grpSpPr>
      <p:sp>
        <p:nvSpPr>
          <p:cNvPr id="46082" name="Text Box 5"/>
          <p:cNvSpPr txBox="1">
            <a:spLocks noChangeArrowheads="1"/>
          </p:cNvSpPr>
          <p:nvPr/>
        </p:nvSpPr>
        <p:spPr bwMode="auto">
          <a:xfrm>
            <a:off x="0" y="0"/>
            <a:ext cx="8964613" cy="600075"/>
          </a:xfrm>
          <a:prstGeom prst="rect">
            <a:avLst/>
          </a:prstGeom>
          <a:noFill/>
          <a:ln w="9525">
            <a:noFill/>
            <a:miter lim="800000"/>
            <a:headEnd/>
            <a:tailEnd/>
          </a:ln>
        </p:spPr>
        <p:txBody>
          <a:bodyPr>
            <a:spAutoFit/>
          </a:bodyPr>
          <a:lstStyle/>
          <a:p>
            <a:endParaRPr lang="en-US" sz="1100" b="1">
              <a:solidFill>
                <a:srgbClr val="6D6F71"/>
              </a:solidFill>
            </a:endParaRPr>
          </a:p>
          <a:p>
            <a:pPr algn="r"/>
            <a:r>
              <a:rPr lang="en-US" sz="1100" b="1">
                <a:solidFill>
                  <a:srgbClr val="6D6F71"/>
                </a:solidFill>
              </a:rPr>
              <a:t>     </a:t>
            </a:r>
            <a:r>
              <a:rPr lang="ro-RO" sz="1100" b="1">
                <a:solidFill>
                  <a:srgbClr val="6D6F71"/>
                </a:solidFill>
              </a:rPr>
              <a:t>LIBERTATE ÎN CRISTOS</a:t>
            </a:r>
            <a:r>
              <a:rPr lang="en-US" sz="1100" b="1">
                <a:solidFill>
                  <a:srgbClr val="6D6F71"/>
                </a:solidFill>
              </a:rPr>
              <a:t> | </a:t>
            </a:r>
            <a:r>
              <a:rPr lang="ro-RO" sz="1100" b="1">
                <a:solidFill>
                  <a:srgbClr val="6D6F71"/>
                </a:solidFill>
              </a:rPr>
              <a:t>PAȘI SPRE LIBERTATE ÎN CRISTOS</a:t>
            </a:r>
            <a:endParaRPr lang="en-US" sz="1100" b="1">
              <a:solidFill>
                <a:srgbClr val="6D6F71"/>
              </a:solidFill>
            </a:endParaRPr>
          </a:p>
          <a:p>
            <a:endParaRPr lang="en-GB" sz="1100" b="1">
              <a:solidFill>
                <a:srgbClr val="6D6F71"/>
              </a:solidFill>
            </a:endParaRPr>
          </a:p>
        </p:txBody>
      </p:sp>
      <p:sp>
        <p:nvSpPr>
          <p:cNvPr id="46083" name="TextBox 5"/>
          <p:cNvSpPr txBox="1">
            <a:spLocks noChangeArrowheads="1"/>
          </p:cNvSpPr>
          <p:nvPr/>
        </p:nvSpPr>
        <p:spPr bwMode="auto">
          <a:xfrm>
            <a:off x="0" y="2230438"/>
            <a:ext cx="9144000" cy="646112"/>
          </a:xfrm>
          <a:prstGeom prst="rect">
            <a:avLst/>
          </a:prstGeom>
          <a:noFill/>
          <a:ln w="9525">
            <a:noFill/>
            <a:miter lim="800000"/>
            <a:headEnd/>
            <a:tailEnd/>
          </a:ln>
        </p:spPr>
        <p:txBody>
          <a:bodyPr>
            <a:spAutoFit/>
          </a:bodyPr>
          <a:lstStyle/>
          <a:p>
            <a:pPr algn="ctr"/>
            <a:r>
              <a:rPr lang="ro-RO" sz="3600" b="1">
                <a:solidFill>
                  <a:schemeClr val="bg1"/>
                </a:solidFill>
              </a:rPr>
              <a:t>Pasul </a:t>
            </a:r>
            <a:r>
              <a:rPr lang="en-US" sz="3600" b="1">
                <a:solidFill>
                  <a:schemeClr val="bg1"/>
                </a:solidFill>
              </a:rPr>
              <a:t>5: </a:t>
            </a:r>
            <a:r>
              <a:rPr lang="ro-RO" sz="3600" b="1">
                <a:solidFill>
                  <a:schemeClr val="bg1"/>
                </a:solidFill>
              </a:rPr>
              <a:t>Mândrie sau smerenie</a:t>
            </a:r>
            <a:endParaRPr lang="en-US" sz="3600" b="1">
              <a:solidFill>
                <a:schemeClr val="bg1"/>
              </a:solidFill>
            </a:endParaRP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3"/>
          <p:cNvSpPr txBox="1">
            <a:spLocks noChangeArrowheads="1"/>
          </p:cNvSpPr>
          <p:nvPr/>
        </p:nvSpPr>
        <p:spPr bwMode="auto">
          <a:xfrm>
            <a:off x="1000125" y="2000250"/>
            <a:ext cx="7372350" cy="3505200"/>
          </a:xfrm>
          <a:prstGeom prst="rect">
            <a:avLst/>
          </a:prstGeom>
          <a:noFill/>
          <a:ln w="9525">
            <a:noFill/>
            <a:miter lim="800000"/>
            <a:headEnd/>
            <a:tailEnd/>
          </a:ln>
        </p:spPr>
        <p:txBody>
          <a:bodyPr/>
          <a:lstStyle/>
          <a:p>
            <a:pPr eaLnBrk="0" hangingPunct="0">
              <a:spcBef>
                <a:spcPts val="1200"/>
              </a:spcBef>
            </a:pPr>
            <a:endParaRPr lang="en-GB" sz="2800">
              <a:solidFill>
                <a:srgbClr val="A50021"/>
              </a:solidFill>
              <a:latin typeface="Calibri" pitchFamily="34" charset="0"/>
            </a:endParaRPr>
          </a:p>
        </p:txBody>
      </p:sp>
      <p:sp>
        <p:nvSpPr>
          <p:cNvPr id="47107" name="TextBox 2"/>
          <p:cNvSpPr txBox="1">
            <a:spLocks noChangeArrowheads="1"/>
          </p:cNvSpPr>
          <p:nvPr/>
        </p:nvSpPr>
        <p:spPr bwMode="auto">
          <a:xfrm>
            <a:off x="539750" y="1014413"/>
            <a:ext cx="6889750" cy="549275"/>
          </a:xfrm>
          <a:prstGeom prst="rect">
            <a:avLst/>
          </a:prstGeom>
          <a:noFill/>
          <a:ln w="9525">
            <a:noFill/>
            <a:miter lim="800000"/>
            <a:headEnd/>
            <a:tailEnd/>
          </a:ln>
        </p:spPr>
        <p:txBody>
          <a:bodyPr>
            <a:spAutoFit/>
          </a:bodyPr>
          <a:lstStyle/>
          <a:p>
            <a:r>
              <a:rPr lang="ro-RO" sz="3000" b="1">
                <a:solidFill>
                  <a:srgbClr val="00AEEF"/>
                </a:solidFill>
              </a:rPr>
              <a:t>Pasul </a:t>
            </a:r>
            <a:r>
              <a:rPr lang="en-GB" sz="3000" b="1">
                <a:solidFill>
                  <a:srgbClr val="00AEEF"/>
                </a:solidFill>
              </a:rPr>
              <a:t>5: </a:t>
            </a:r>
            <a:r>
              <a:rPr lang="ro-RO" sz="3000" b="1">
                <a:solidFill>
                  <a:srgbClr val="00AEEF"/>
                </a:solidFill>
              </a:rPr>
              <a:t>Mândrie sau smerenie</a:t>
            </a:r>
            <a:endParaRPr lang="en-GB" sz="3000" b="1">
              <a:solidFill>
                <a:srgbClr val="00AEEF"/>
              </a:solidFill>
            </a:endParaRPr>
          </a:p>
        </p:txBody>
      </p:sp>
      <p:sp>
        <p:nvSpPr>
          <p:cNvPr id="47108" name="Rectangle 1"/>
          <p:cNvSpPr>
            <a:spLocks noChangeArrowheads="1"/>
          </p:cNvSpPr>
          <p:nvPr/>
        </p:nvSpPr>
        <p:spPr bwMode="auto">
          <a:xfrm>
            <a:off x="539750" y="1909763"/>
            <a:ext cx="7704138" cy="2886075"/>
          </a:xfrm>
          <a:prstGeom prst="rect">
            <a:avLst/>
          </a:prstGeom>
          <a:noFill/>
          <a:ln w="9525">
            <a:noFill/>
            <a:miter lim="800000"/>
            <a:headEnd/>
            <a:tailEnd/>
          </a:ln>
        </p:spPr>
        <p:txBody>
          <a:bodyPr>
            <a:spAutoFit/>
          </a:bodyPr>
          <a:lstStyle/>
          <a:p>
            <a:pPr>
              <a:spcBef>
                <a:spcPct val="75000"/>
              </a:spcBef>
            </a:pPr>
            <a:r>
              <a:rPr lang="ro-RO" sz="2200" b="1" dirty="0">
                <a:solidFill>
                  <a:srgbClr val="EC008C"/>
                </a:solidFill>
              </a:rPr>
              <a:t>Mândrie </a:t>
            </a:r>
            <a:r>
              <a:rPr lang="en-GB" sz="2200" b="1" dirty="0">
                <a:solidFill>
                  <a:srgbClr val="EC008C"/>
                </a:solidFill>
              </a:rPr>
              <a:t>= </a:t>
            </a:r>
            <a:r>
              <a:rPr lang="ro-RO" sz="2200" b="1" dirty="0">
                <a:solidFill>
                  <a:srgbClr val="EC008C"/>
                </a:solidFill>
              </a:rPr>
              <a:t>„Mă pot descurca singur”.</a:t>
            </a:r>
            <a:endParaRPr lang="en-GB" sz="2200" b="1" dirty="0">
              <a:solidFill>
                <a:srgbClr val="EC008C"/>
              </a:solidFill>
            </a:endParaRPr>
          </a:p>
          <a:p>
            <a:pPr>
              <a:spcBef>
                <a:spcPct val="75000"/>
              </a:spcBef>
            </a:pPr>
            <a:r>
              <a:rPr lang="ro-RO" sz="2200" b="1" dirty="0">
                <a:solidFill>
                  <a:srgbClr val="EC008C"/>
                </a:solidFill>
              </a:rPr>
              <a:t>Smerenie </a:t>
            </a:r>
            <a:r>
              <a:rPr lang="en-GB" sz="2200" b="1" dirty="0">
                <a:solidFill>
                  <a:srgbClr val="EC008C"/>
                </a:solidFill>
              </a:rPr>
              <a:t>= </a:t>
            </a:r>
            <a:r>
              <a:rPr lang="ro-RO" sz="2200" b="1" dirty="0">
                <a:solidFill>
                  <a:srgbClr val="EC008C"/>
                </a:solidFill>
              </a:rPr>
              <a:t>punerea încrederii noastre în Dumnezeu, mai degrabă decât în propriile noastre abilități sau gânduri.</a:t>
            </a:r>
            <a:endParaRPr lang="en-GB" sz="2200" b="1" dirty="0">
              <a:solidFill>
                <a:srgbClr val="EC008C"/>
              </a:solidFill>
            </a:endParaRPr>
          </a:p>
          <a:p>
            <a:pPr>
              <a:spcBef>
                <a:spcPct val="75000"/>
              </a:spcBef>
            </a:pPr>
            <a:r>
              <a:rPr lang="ro-RO" sz="2200" b="1" dirty="0">
                <a:solidFill>
                  <a:srgbClr val="EC008C"/>
                </a:solidFill>
              </a:rPr>
              <a:t>Dumnezeu stă departe de cel mândru.</a:t>
            </a:r>
            <a:endParaRPr lang="en-GB" sz="2200" b="1" dirty="0">
              <a:solidFill>
                <a:srgbClr val="EC008C"/>
              </a:solidFill>
            </a:endParaRPr>
          </a:p>
          <a:p>
            <a:pPr>
              <a:spcBef>
                <a:spcPct val="75000"/>
              </a:spcBef>
            </a:pPr>
            <a:r>
              <a:rPr lang="ro-RO" sz="2200" b="1" dirty="0">
                <a:solidFill>
                  <a:srgbClr val="EC008C"/>
                </a:solidFill>
              </a:rPr>
              <a:t>Prejudecata și bigotismul sunt forme de mândrie.</a:t>
            </a:r>
            <a:endParaRPr lang="en-GB" sz="2200" b="1" dirty="0">
              <a:solidFill>
                <a:srgbClr val="EC008C"/>
              </a:solidFill>
            </a:endParaRPr>
          </a:p>
        </p:txBody>
      </p:sp>
      <p:sp>
        <p:nvSpPr>
          <p:cNvPr id="47109" name="Text Box 6"/>
          <p:cNvSpPr txBox="1">
            <a:spLocks noChangeArrowheads="1"/>
          </p:cNvSpPr>
          <p:nvPr/>
        </p:nvSpPr>
        <p:spPr bwMode="auto">
          <a:xfrm>
            <a:off x="0" y="0"/>
            <a:ext cx="9144000" cy="596900"/>
          </a:xfrm>
          <a:prstGeom prst="rect">
            <a:avLst/>
          </a:prstGeom>
          <a:solidFill>
            <a:srgbClr val="00AEEF"/>
          </a:solidFill>
          <a:ln w="9525">
            <a:noFill/>
            <a:miter lim="800000"/>
            <a:headEnd/>
            <a:tailEnd/>
          </a:ln>
        </p:spPr>
        <p:txBody>
          <a:bodyPr>
            <a:spAutoFit/>
          </a:bodyPr>
          <a:lstStyle/>
          <a:p>
            <a:endParaRPr lang="en-US" sz="1100" b="1">
              <a:solidFill>
                <a:schemeClr val="bg1"/>
              </a:solidFill>
            </a:endParaRPr>
          </a:p>
          <a:p>
            <a:r>
              <a:rPr lang="en-US" sz="1100" b="1">
                <a:solidFill>
                  <a:schemeClr val="bg1"/>
                </a:solidFill>
              </a:rPr>
              <a:t>      </a:t>
            </a:r>
            <a:r>
              <a:rPr lang="ro-RO" sz="1100" b="1">
                <a:solidFill>
                  <a:schemeClr val="bg1"/>
                </a:solidFill>
              </a:rPr>
              <a:t>LIBERTATE ÎN CRISTOS</a:t>
            </a:r>
            <a:r>
              <a:rPr lang="en-US" sz="1100" b="1">
                <a:solidFill>
                  <a:schemeClr val="bg1"/>
                </a:solidFill>
              </a:rPr>
              <a:t> | </a:t>
            </a:r>
            <a:r>
              <a:rPr lang="ro-RO" sz="1100" b="1">
                <a:solidFill>
                  <a:schemeClr val="bg1"/>
                </a:solidFill>
              </a:rPr>
              <a:t>PAȘI SPRE LIBERTATE ÎN CRISTOS</a:t>
            </a:r>
            <a:endParaRPr lang="en-US" sz="1100" b="1">
              <a:solidFill>
                <a:schemeClr val="bg1"/>
              </a:solidFill>
            </a:endParaRPr>
          </a:p>
          <a:p>
            <a:endParaRPr lang="en-GB" sz="1100" b="1">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7108">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7108">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7108">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1"/>
          <p:cNvSpPr>
            <a:spLocks noChangeArrowheads="1"/>
          </p:cNvSpPr>
          <p:nvPr/>
        </p:nvSpPr>
        <p:spPr bwMode="auto">
          <a:xfrm>
            <a:off x="539750" y="1379538"/>
            <a:ext cx="7848600" cy="3054350"/>
          </a:xfrm>
          <a:prstGeom prst="rect">
            <a:avLst/>
          </a:prstGeom>
          <a:noFill/>
          <a:ln w="9525">
            <a:noFill/>
            <a:miter lim="800000"/>
            <a:headEnd/>
            <a:tailEnd/>
          </a:ln>
        </p:spPr>
        <p:txBody>
          <a:bodyPr>
            <a:spAutoFit/>
          </a:bodyPr>
          <a:lstStyle/>
          <a:p>
            <a:pPr>
              <a:spcBef>
                <a:spcPct val="75000"/>
              </a:spcBef>
            </a:pPr>
            <a:r>
              <a:rPr lang="ro-RO" sz="2200" b="1">
                <a:solidFill>
                  <a:srgbClr val="EC008C"/>
                </a:solidFill>
              </a:rPr>
              <a:t>Dragă Tată ceresc</a:t>
            </a:r>
            <a:r>
              <a:rPr lang="en-GB" sz="2200" b="1">
                <a:solidFill>
                  <a:srgbClr val="EC008C"/>
                </a:solidFill>
              </a:rPr>
              <a:t>, </a:t>
            </a:r>
          </a:p>
          <a:p>
            <a:pPr>
              <a:spcBef>
                <a:spcPct val="75000"/>
              </a:spcBef>
            </a:pPr>
            <a:r>
              <a:rPr lang="ro-RO" sz="2200" b="1">
                <a:solidFill>
                  <a:srgbClr val="EC008C"/>
                </a:solidFill>
              </a:rPr>
              <a:t>Tu ai spus că mândria merge înaintea pieirii, iar un duh arogant înaintea căderii. Îți mărturisesc că m-am gândit mai degrabă la mine însumi decât la alții. Nu m-am lepădat de mine însumi, nu mi-am luat crucea în fiecare zi și nu Te-am urmat pe Tine. Drept urmare, i-am cedat teren Diavolului în viața mea. Am păcătuit, crezând că pot fi fericit și pot avea succes prin puterile mele.</a:t>
            </a:r>
            <a:endParaRPr lang="en-GB" sz="2200" b="1">
              <a:solidFill>
                <a:srgbClr val="6D6F71"/>
              </a:solidFill>
            </a:endParaRPr>
          </a:p>
        </p:txBody>
      </p:sp>
      <p:sp>
        <p:nvSpPr>
          <p:cNvPr id="48131" name="Text Box 6"/>
          <p:cNvSpPr txBox="1">
            <a:spLocks noChangeArrowheads="1"/>
          </p:cNvSpPr>
          <p:nvPr/>
        </p:nvSpPr>
        <p:spPr bwMode="auto">
          <a:xfrm>
            <a:off x="0" y="0"/>
            <a:ext cx="9144000" cy="596900"/>
          </a:xfrm>
          <a:prstGeom prst="rect">
            <a:avLst/>
          </a:prstGeom>
          <a:solidFill>
            <a:srgbClr val="00AEEF"/>
          </a:solidFill>
          <a:ln w="9525">
            <a:noFill/>
            <a:miter lim="800000"/>
            <a:headEnd/>
            <a:tailEnd/>
          </a:ln>
        </p:spPr>
        <p:txBody>
          <a:bodyPr>
            <a:spAutoFit/>
          </a:bodyPr>
          <a:lstStyle/>
          <a:p>
            <a:endParaRPr lang="en-US" sz="1100" b="1">
              <a:solidFill>
                <a:schemeClr val="bg1"/>
              </a:solidFill>
            </a:endParaRPr>
          </a:p>
          <a:p>
            <a:r>
              <a:rPr lang="en-US" sz="1100" b="1">
                <a:solidFill>
                  <a:schemeClr val="bg1"/>
                </a:solidFill>
              </a:rPr>
              <a:t>      </a:t>
            </a:r>
            <a:r>
              <a:rPr lang="ro-RO" sz="1100" b="1">
                <a:solidFill>
                  <a:schemeClr val="bg1"/>
                </a:solidFill>
              </a:rPr>
              <a:t>LIBERTATE ÎN CRISTOS</a:t>
            </a:r>
            <a:r>
              <a:rPr lang="en-US" sz="1100" b="1">
                <a:solidFill>
                  <a:schemeClr val="bg1"/>
                </a:solidFill>
              </a:rPr>
              <a:t> | </a:t>
            </a:r>
            <a:r>
              <a:rPr lang="ro-RO" sz="1100" b="1">
                <a:solidFill>
                  <a:schemeClr val="bg1"/>
                </a:solidFill>
              </a:rPr>
              <a:t>PAȘI SPRE LIBERTATE ÎN CRISTOS</a:t>
            </a:r>
            <a:r>
              <a:rPr lang="en-US" sz="1100" b="1">
                <a:solidFill>
                  <a:schemeClr val="bg1"/>
                </a:solidFill>
              </a:rPr>
              <a:t> | </a:t>
            </a:r>
            <a:r>
              <a:rPr lang="ro-RO" sz="1100" b="1">
                <a:solidFill>
                  <a:schemeClr val="bg1"/>
                </a:solidFill>
              </a:rPr>
              <a:t>PAGINA </a:t>
            </a:r>
            <a:r>
              <a:rPr lang="en-US" sz="1100" b="1">
                <a:solidFill>
                  <a:schemeClr val="bg1"/>
                </a:solidFill>
              </a:rPr>
              <a:t>4</a:t>
            </a:r>
            <a:r>
              <a:rPr lang="ro-RO" sz="1100" b="1">
                <a:solidFill>
                  <a:schemeClr val="bg1"/>
                </a:solidFill>
              </a:rPr>
              <a:t>3</a:t>
            </a:r>
            <a:endParaRPr lang="en-US" sz="1100" b="1">
              <a:solidFill>
                <a:schemeClr val="bg1"/>
              </a:solidFill>
            </a:endParaRPr>
          </a:p>
          <a:p>
            <a:endParaRPr lang="en-GB" sz="1100" b="1">
              <a:solidFill>
                <a:schemeClr val="bg1"/>
              </a:solidFill>
            </a:endParaRPr>
          </a:p>
        </p:txBody>
      </p:sp>
      <p:sp>
        <p:nvSpPr>
          <p:cNvPr id="48132" name="Text Box 5"/>
          <p:cNvSpPr txBox="1">
            <a:spLocks noChangeArrowheads="1"/>
          </p:cNvSpPr>
          <p:nvPr/>
        </p:nvSpPr>
        <p:spPr bwMode="auto">
          <a:xfrm>
            <a:off x="7380288" y="4732338"/>
            <a:ext cx="1584325" cy="336550"/>
          </a:xfrm>
          <a:prstGeom prst="rect">
            <a:avLst/>
          </a:prstGeom>
          <a:noFill/>
          <a:ln w="9525">
            <a:noFill/>
            <a:miter lim="800000"/>
            <a:headEnd/>
            <a:tailEnd/>
          </a:ln>
        </p:spPr>
        <p:txBody>
          <a:bodyPr>
            <a:spAutoFit/>
          </a:bodyPr>
          <a:lstStyle/>
          <a:p>
            <a:pPr>
              <a:spcBef>
                <a:spcPct val="50000"/>
              </a:spcBef>
            </a:pPr>
            <a:r>
              <a:rPr lang="ro-RO" sz="1600" b="1">
                <a:solidFill>
                  <a:srgbClr val="00AEEF"/>
                </a:solidFill>
              </a:rPr>
              <a:t>Continuare</a:t>
            </a:r>
            <a:r>
              <a:rPr lang="en-GB" sz="1600" b="1">
                <a:solidFill>
                  <a:srgbClr val="00AEEF"/>
                </a:solidFill>
              </a:rPr>
              <a:t>…</a:t>
            </a: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1"/>
          <p:cNvSpPr>
            <a:spLocks noChangeArrowheads="1"/>
          </p:cNvSpPr>
          <p:nvPr/>
        </p:nvSpPr>
        <p:spPr bwMode="auto">
          <a:xfrm>
            <a:off x="539750" y="1379538"/>
            <a:ext cx="7848600" cy="3054682"/>
          </a:xfrm>
          <a:prstGeom prst="rect">
            <a:avLst/>
          </a:prstGeom>
          <a:noFill/>
          <a:ln w="9525">
            <a:noFill/>
            <a:miter lim="800000"/>
            <a:headEnd/>
            <a:tailEnd/>
          </a:ln>
        </p:spPr>
        <p:txBody>
          <a:bodyPr>
            <a:spAutoFit/>
          </a:bodyPr>
          <a:lstStyle/>
          <a:p>
            <a:pPr>
              <a:spcBef>
                <a:spcPct val="75000"/>
              </a:spcBef>
            </a:pPr>
            <a:r>
              <a:rPr lang="ro-RO" sz="2200" b="1" dirty="0">
                <a:solidFill>
                  <a:srgbClr val="EC008C"/>
                </a:solidFill>
              </a:rPr>
              <a:t>Mărturisesc că am pus voia mea înaintea voii Tale și că mi-am concentrat viața în jurul meu și nu în jurul Tău. </a:t>
            </a:r>
          </a:p>
          <a:p>
            <a:pPr>
              <a:spcBef>
                <a:spcPct val="75000"/>
              </a:spcBef>
            </a:pPr>
            <a:r>
              <a:rPr lang="ro-RO" sz="2200" b="1" dirty="0">
                <a:solidFill>
                  <a:srgbClr val="EC008C"/>
                </a:solidFill>
              </a:rPr>
              <a:t>Mă pocăiesc de mândria și de egoismul meu și mă rog ca orice teren câștigat în mine de dușmanii Domnului Isus Cristos să fie anulat. Aleg să mă bazez pe puterea și călăuzirea Duhului Sfânt, ca să nu fac nimic din egoism sau din slavă deșartă. Și aleg să Te fac pe Tine, Doamne, centrul vieții mele.</a:t>
            </a:r>
            <a:endParaRPr lang="en-GB" sz="2200" b="1" dirty="0">
              <a:solidFill>
                <a:srgbClr val="EC008C"/>
              </a:solidFill>
            </a:endParaRPr>
          </a:p>
        </p:txBody>
      </p:sp>
      <p:sp>
        <p:nvSpPr>
          <p:cNvPr id="49155" name="Text Box 6"/>
          <p:cNvSpPr txBox="1">
            <a:spLocks noChangeArrowheads="1"/>
          </p:cNvSpPr>
          <p:nvPr/>
        </p:nvSpPr>
        <p:spPr bwMode="auto">
          <a:xfrm>
            <a:off x="0" y="0"/>
            <a:ext cx="9144000" cy="596900"/>
          </a:xfrm>
          <a:prstGeom prst="rect">
            <a:avLst/>
          </a:prstGeom>
          <a:solidFill>
            <a:srgbClr val="00AEEF"/>
          </a:solidFill>
          <a:ln w="9525">
            <a:noFill/>
            <a:miter lim="800000"/>
            <a:headEnd/>
            <a:tailEnd/>
          </a:ln>
        </p:spPr>
        <p:txBody>
          <a:bodyPr>
            <a:spAutoFit/>
          </a:bodyPr>
          <a:lstStyle/>
          <a:p>
            <a:endParaRPr lang="en-US" sz="1100" b="1">
              <a:solidFill>
                <a:schemeClr val="bg1"/>
              </a:solidFill>
            </a:endParaRPr>
          </a:p>
          <a:p>
            <a:r>
              <a:rPr lang="en-US" sz="1100" b="1">
                <a:solidFill>
                  <a:schemeClr val="bg1"/>
                </a:solidFill>
              </a:rPr>
              <a:t>      </a:t>
            </a:r>
            <a:r>
              <a:rPr lang="ro-RO" sz="1100" b="1">
                <a:solidFill>
                  <a:schemeClr val="bg1"/>
                </a:solidFill>
              </a:rPr>
              <a:t>LIBERTATE ÎN CRISTOS</a:t>
            </a:r>
            <a:r>
              <a:rPr lang="en-US" sz="1100" b="1">
                <a:solidFill>
                  <a:schemeClr val="bg1"/>
                </a:solidFill>
              </a:rPr>
              <a:t> | </a:t>
            </a:r>
            <a:r>
              <a:rPr lang="ro-RO" sz="1100" b="1">
                <a:solidFill>
                  <a:schemeClr val="bg1"/>
                </a:solidFill>
              </a:rPr>
              <a:t>PAȘI SPRE LIBERTATE ÎN CRISTOS</a:t>
            </a:r>
            <a:endParaRPr lang="en-US" sz="1100" b="1">
              <a:solidFill>
                <a:schemeClr val="bg1"/>
              </a:solidFill>
            </a:endParaRPr>
          </a:p>
          <a:p>
            <a:endParaRPr lang="en-GB" sz="1100" b="1">
              <a:solidFill>
                <a:schemeClr val="bg1"/>
              </a:solidFill>
            </a:endParaRPr>
          </a:p>
        </p:txBody>
      </p:sp>
      <p:sp>
        <p:nvSpPr>
          <p:cNvPr id="49156" name="Text Box 5"/>
          <p:cNvSpPr txBox="1">
            <a:spLocks noChangeArrowheads="1"/>
          </p:cNvSpPr>
          <p:nvPr/>
        </p:nvSpPr>
        <p:spPr bwMode="auto">
          <a:xfrm>
            <a:off x="7380288" y="4732338"/>
            <a:ext cx="1584325" cy="336550"/>
          </a:xfrm>
          <a:prstGeom prst="rect">
            <a:avLst/>
          </a:prstGeom>
          <a:noFill/>
          <a:ln w="9525">
            <a:noFill/>
            <a:miter lim="800000"/>
            <a:headEnd/>
            <a:tailEnd/>
          </a:ln>
        </p:spPr>
        <p:txBody>
          <a:bodyPr>
            <a:spAutoFit/>
          </a:bodyPr>
          <a:lstStyle/>
          <a:p>
            <a:pPr>
              <a:spcBef>
                <a:spcPct val="50000"/>
              </a:spcBef>
            </a:pPr>
            <a:r>
              <a:rPr lang="ro-RO" sz="1600" b="1">
                <a:solidFill>
                  <a:srgbClr val="00AEEF"/>
                </a:solidFill>
              </a:rPr>
              <a:t>Continuare</a:t>
            </a:r>
            <a:r>
              <a:rPr lang="en-GB" sz="1600" b="1">
                <a:solidFill>
                  <a:srgbClr val="00AEEF"/>
                </a:solidFill>
              </a:rPr>
              <a:t>…</a:t>
            </a: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1"/>
          <p:cNvSpPr>
            <a:spLocks noChangeArrowheads="1"/>
          </p:cNvSpPr>
          <p:nvPr/>
        </p:nvSpPr>
        <p:spPr bwMode="auto">
          <a:xfrm>
            <a:off x="539750" y="1379538"/>
            <a:ext cx="7920038" cy="2378075"/>
          </a:xfrm>
          <a:prstGeom prst="rect">
            <a:avLst/>
          </a:prstGeom>
          <a:noFill/>
          <a:ln w="9525">
            <a:noFill/>
            <a:miter lim="800000"/>
            <a:headEnd/>
            <a:tailEnd/>
          </a:ln>
        </p:spPr>
        <p:txBody>
          <a:bodyPr>
            <a:spAutoFit/>
          </a:bodyPr>
          <a:lstStyle/>
          <a:p>
            <a:pPr>
              <a:spcBef>
                <a:spcPct val="75000"/>
              </a:spcBef>
            </a:pPr>
            <a:r>
              <a:rPr lang="ro-RO" sz="2200" b="1">
                <a:solidFill>
                  <a:srgbClr val="EC008C"/>
                </a:solidFill>
              </a:rPr>
              <a:t>Te rog, arată-mi toate modurile specifice prin care mi-am trăit viața în mândrie. Prin dragoste, ajută-mă să îi slujesc pe alții și, în onoare, să le dau întâietate. Îți cer toate acestea în Numele smerit și blând al lui Isus, Domnul meu.</a:t>
            </a:r>
            <a:endParaRPr lang="en-GB" sz="2200" b="1">
              <a:solidFill>
                <a:srgbClr val="EC008C"/>
              </a:solidFill>
            </a:endParaRPr>
          </a:p>
          <a:p>
            <a:pPr>
              <a:spcBef>
                <a:spcPct val="75000"/>
              </a:spcBef>
            </a:pPr>
            <a:r>
              <a:rPr lang="ro-RO" sz="2200" b="1">
                <a:solidFill>
                  <a:srgbClr val="EC008C"/>
                </a:solidFill>
              </a:rPr>
              <a:t>Amin.</a:t>
            </a:r>
            <a:endParaRPr lang="en-GB" sz="2200" b="1">
              <a:solidFill>
                <a:srgbClr val="EC008C"/>
              </a:solidFill>
            </a:endParaRPr>
          </a:p>
        </p:txBody>
      </p:sp>
      <p:sp>
        <p:nvSpPr>
          <p:cNvPr id="50179" name="Text Box 6"/>
          <p:cNvSpPr txBox="1">
            <a:spLocks noChangeArrowheads="1"/>
          </p:cNvSpPr>
          <p:nvPr/>
        </p:nvSpPr>
        <p:spPr bwMode="auto">
          <a:xfrm>
            <a:off x="0" y="0"/>
            <a:ext cx="9144000" cy="596900"/>
          </a:xfrm>
          <a:prstGeom prst="rect">
            <a:avLst/>
          </a:prstGeom>
          <a:solidFill>
            <a:srgbClr val="00AEEF"/>
          </a:solidFill>
          <a:ln w="9525">
            <a:noFill/>
            <a:miter lim="800000"/>
            <a:headEnd/>
            <a:tailEnd/>
          </a:ln>
        </p:spPr>
        <p:txBody>
          <a:bodyPr>
            <a:spAutoFit/>
          </a:bodyPr>
          <a:lstStyle/>
          <a:p>
            <a:endParaRPr lang="en-US" sz="1100" b="1">
              <a:solidFill>
                <a:schemeClr val="bg1"/>
              </a:solidFill>
            </a:endParaRPr>
          </a:p>
          <a:p>
            <a:r>
              <a:rPr lang="en-US" sz="1100" b="1">
                <a:solidFill>
                  <a:schemeClr val="bg1"/>
                </a:solidFill>
              </a:rPr>
              <a:t>      </a:t>
            </a:r>
            <a:r>
              <a:rPr lang="ro-RO" sz="1100" b="1">
                <a:solidFill>
                  <a:schemeClr val="bg1"/>
                </a:solidFill>
              </a:rPr>
              <a:t>LIBERTATE ÎN CRISTOS</a:t>
            </a:r>
            <a:r>
              <a:rPr lang="en-US" sz="1100" b="1">
                <a:solidFill>
                  <a:schemeClr val="bg1"/>
                </a:solidFill>
              </a:rPr>
              <a:t> | </a:t>
            </a:r>
            <a:r>
              <a:rPr lang="ro-RO" sz="1100" b="1">
                <a:solidFill>
                  <a:schemeClr val="bg1"/>
                </a:solidFill>
              </a:rPr>
              <a:t>PAȘI SPRE LIBERTATE ÎN CRISTOS</a:t>
            </a:r>
            <a:endParaRPr lang="en-US" sz="1100" b="1">
              <a:solidFill>
                <a:schemeClr val="bg1"/>
              </a:solidFill>
            </a:endParaRPr>
          </a:p>
          <a:p>
            <a:endParaRPr lang="en-GB" sz="1100" b="1">
              <a:solidFill>
                <a:schemeClr val="bg1"/>
              </a:solidFill>
            </a:endParaRP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4" descr="P:\Projects\Freedom in Christ\Ilustrations\Kneel.jpg"/>
          <p:cNvPicPr>
            <a:picLocks noChangeAspect="1" noChangeArrowheads="1"/>
          </p:cNvPicPr>
          <p:nvPr/>
        </p:nvPicPr>
        <p:blipFill>
          <a:blip r:embed="rId3" cstate="print">
            <a:clrChange>
              <a:clrFrom>
                <a:srgbClr val="FDFDFD"/>
              </a:clrFrom>
              <a:clrTo>
                <a:srgbClr val="FDFDFD">
                  <a:alpha val="0"/>
                </a:srgbClr>
              </a:clrTo>
            </a:clrChange>
          </a:blip>
          <a:srcRect/>
          <a:stretch>
            <a:fillRect/>
          </a:stretch>
        </p:blipFill>
        <p:spPr bwMode="auto">
          <a:xfrm>
            <a:off x="3017838" y="1071563"/>
            <a:ext cx="4125912" cy="3714750"/>
          </a:xfrm>
          <a:prstGeom prst="rect">
            <a:avLst/>
          </a:prstGeom>
          <a:noFill/>
          <a:ln w="9525">
            <a:noFill/>
            <a:miter lim="800000"/>
            <a:headEnd/>
            <a:tailEnd/>
          </a:ln>
        </p:spPr>
      </p:pic>
      <p:sp>
        <p:nvSpPr>
          <p:cNvPr id="51203" name="Text Box 6"/>
          <p:cNvSpPr txBox="1">
            <a:spLocks noChangeArrowheads="1"/>
          </p:cNvSpPr>
          <p:nvPr/>
        </p:nvSpPr>
        <p:spPr bwMode="auto">
          <a:xfrm>
            <a:off x="0" y="0"/>
            <a:ext cx="9144000" cy="596900"/>
          </a:xfrm>
          <a:prstGeom prst="rect">
            <a:avLst/>
          </a:prstGeom>
          <a:solidFill>
            <a:srgbClr val="00AEEF"/>
          </a:solidFill>
          <a:ln w="9525">
            <a:noFill/>
            <a:miter lim="800000"/>
            <a:headEnd/>
            <a:tailEnd/>
          </a:ln>
        </p:spPr>
        <p:txBody>
          <a:bodyPr>
            <a:spAutoFit/>
          </a:bodyPr>
          <a:lstStyle/>
          <a:p>
            <a:endParaRPr lang="en-US" sz="1100" b="1">
              <a:solidFill>
                <a:schemeClr val="bg1"/>
              </a:solidFill>
            </a:endParaRPr>
          </a:p>
          <a:p>
            <a:r>
              <a:rPr lang="en-US" sz="1100" b="1">
                <a:solidFill>
                  <a:schemeClr val="bg1"/>
                </a:solidFill>
              </a:rPr>
              <a:t>      </a:t>
            </a:r>
            <a:r>
              <a:rPr lang="ro-RO" sz="1100" b="1">
                <a:solidFill>
                  <a:schemeClr val="bg1"/>
                </a:solidFill>
              </a:rPr>
              <a:t>LIBERTATE ÎN CRISTOS</a:t>
            </a:r>
            <a:r>
              <a:rPr lang="en-US" sz="1100" b="1">
                <a:solidFill>
                  <a:schemeClr val="bg1"/>
                </a:solidFill>
              </a:rPr>
              <a:t> | </a:t>
            </a:r>
            <a:r>
              <a:rPr lang="ro-RO" sz="1100" b="1">
                <a:solidFill>
                  <a:schemeClr val="bg1"/>
                </a:solidFill>
              </a:rPr>
              <a:t>PAȘI SPRE LIBERTATE ÎN CRISTOS</a:t>
            </a:r>
            <a:endParaRPr lang="en-US" sz="1100" b="1">
              <a:solidFill>
                <a:schemeClr val="bg1"/>
              </a:solidFill>
            </a:endParaRPr>
          </a:p>
          <a:p>
            <a:endParaRPr lang="en-GB" sz="1100" b="1">
              <a:solidFill>
                <a:schemeClr val="bg1"/>
              </a:solidFill>
            </a:endParaRP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1"/>
          <p:cNvSpPr>
            <a:spLocks noChangeArrowheads="1"/>
          </p:cNvSpPr>
          <p:nvPr/>
        </p:nvSpPr>
        <p:spPr bwMode="auto">
          <a:xfrm>
            <a:off x="539750" y="1379538"/>
            <a:ext cx="7920038" cy="3392487"/>
          </a:xfrm>
          <a:prstGeom prst="rect">
            <a:avLst/>
          </a:prstGeom>
          <a:noFill/>
          <a:ln w="9525">
            <a:noFill/>
            <a:miter lim="800000"/>
            <a:headEnd/>
            <a:tailEnd/>
          </a:ln>
        </p:spPr>
        <p:txBody>
          <a:bodyPr>
            <a:spAutoFit/>
          </a:bodyPr>
          <a:lstStyle/>
          <a:p>
            <a:pPr>
              <a:spcBef>
                <a:spcPct val="75000"/>
              </a:spcBef>
            </a:pPr>
            <a:r>
              <a:rPr lang="ro-RO" sz="2200" b="1">
                <a:solidFill>
                  <a:srgbClr val="EC008C"/>
                </a:solidFill>
              </a:rPr>
              <a:t>Dragă Tată ceresc</a:t>
            </a:r>
            <a:r>
              <a:rPr lang="en-GB" sz="2200" b="1">
                <a:solidFill>
                  <a:srgbClr val="EC008C"/>
                </a:solidFill>
              </a:rPr>
              <a:t>, </a:t>
            </a:r>
          </a:p>
          <a:p>
            <a:pPr>
              <a:spcBef>
                <a:spcPct val="75000"/>
              </a:spcBef>
            </a:pPr>
            <a:r>
              <a:rPr lang="ro-RO" sz="2200" b="1">
                <a:solidFill>
                  <a:srgbClr val="EC008C"/>
                </a:solidFill>
              </a:rPr>
              <a:t>Știu că Tu îi iubești la fel de mult pe toți oamenii și că nu arăți favoritisme. Accepți oameni din toate neamurile care se tem de Tine și care fac ceea ce este drept. Nu îi judeci în funcție de culoarea pielii, de rasă, statut economic, proveniență, etnie, sex, preferință denominațională sau orice alt aspect lumesc. Mărturisesc că adesea am avut prejudecăți față de alții sau m-am considerat pe mine însumi superior.</a:t>
            </a:r>
            <a:endParaRPr lang="en-GB" sz="2200" b="1">
              <a:solidFill>
                <a:srgbClr val="6D6F71"/>
              </a:solidFill>
            </a:endParaRPr>
          </a:p>
        </p:txBody>
      </p:sp>
      <p:sp>
        <p:nvSpPr>
          <p:cNvPr id="52227" name="Text Box 6"/>
          <p:cNvSpPr txBox="1">
            <a:spLocks noChangeArrowheads="1"/>
          </p:cNvSpPr>
          <p:nvPr/>
        </p:nvSpPr>
        <p:spPr bwMode="auto">
          <a:xfrm>
            <a:off x="0" y="0"/>
            <a:ext cx="9144000" cy="596900"/>
          </a:xfrm>
          <a:prstGeom prst="rect">
            <a:avLst/>
          </a:prstGeom>
          <a:solidFill>
            <a:srgbClr val="00AEEF"/>
          </a:solidFill>
          <a:ln w="9525">
            <a:noFill/>
            <a:miter lim="800000"/>
            <a:headEnd/>
            <a:tailEnd/>
          </a:ln>
        </p:spPr>
        <p:txBody>
          <a:bodyPr>
            <a:spAutoFit/>
          </a:bodyPr>
          <a:lstStyle/>
          <a:p>
            <a:endParaRPr lang="en-US" sz="1100" b="1">
              <a:solidFill>
                <a:schemeClr val="bg1"/>
              </a:solidFill>
            </a:endParaRPr>
          </a:p>
          <a:p>
            <a:r>
              <a:rPr lang="en-US" sz="1100" b="1">
                <a:solidFill>
                  <a:schemeClr val="bg1"/>
                </a:solidFill>
              </a:rPr>
              <a:t>      </a:t>
            </a:r>
            <a:r>
              <a:rPr lang="ro-RO" sz="1100" b="1">
                <a:solidFill>
                  <a:schemeClr val="bg1"/>
                </a:solidFill>
              </a:rPr>
              <a:t>LIBERTATE ÎN CRISTOS</a:t>
            </a:r>
            <a:r>
              <a:rPr lang="en-US" sz="1100" b="1">
                <a:solidFill>
                  <a:schemeClr val="bg1"/>
                </a:solidFill>
              </a:rPr>
              <a:t> | </a:t>
            </a:r>
            <a:r>
              <a:rPr lang="ro-RO" sz="1100" b="1">
                <a:solidFill>
                  <a:schemeClr val="bg1"/>
                </a:solidFill>
              </a:rPr>
              <a:t>PAȘI SPRE LIBERTATE ÎN CRISTOS</a:t>
            </a:r>
            <a:r>
              <a:rPr lang="en-US" sz="1100" b="1">
                <a:solidFill>
                  <a:schemeClr val="bg1"/>
                </a:solidFill>
              </a:rPr>
              <a:t> | </a:t>
            </a:r>
            <a:r>
              <a:rPr lang="ro-RO" sz="1100" b="1">
                <a:solidFill>
                  <a:schemeClr val="bg1"/>
                </a:solidFill>
              </a:rPr>
              <a:t>PAGINA </a:t>
            </a:r>
            <a:r>
              <a:rPr lang="en-US" sz="1100" b="1">
                <a:solidFill>
                  <a:schemeClr val="bg1"/>
                </a:solidFill>
              </a:rPr>
              <a:t>47</a:t>
            </a:r>
          </a:p>
          <a:p>
            <a:endParaRPr lang="en-GB" sz="1100" b="1">
              <a:solidFill>
                <a:schemeClr val="bg1"/>
              </a:solidFill>
            </a:endParaRPr>
          </a:p>
        </p:txBody>
      </p:sp>
      <p:sp>
        <p:nvSpPr>
          <p:cNvPr id="52228" name="Text Box 5"/>
          <p:cNvSpPr txBox="1">
            <a:spLocks noChangeArrowheads="1"/>
          </p:cNvSpPr>
          <p:nvPr/>
        </p:nvSpPr>
        <p:spPr bwMode="auto">
          <a:xfrm>
            <a:off x="7380288" y="4732338"/>
            <a:ext cx="1584325" cy="336550"/>
          </a:xfrm>
          <a:prstGeom prst="rect">
            <a:avLst/>
          </a:prstGeom>
          <a:noFill/>
          <a:ln w="9525">
            <a:noFill/>
            <a:miter lim="800000"/>
            <a:headEnd/>
            <a:tailEnd/>
          </a:ln>
        </p:spPr>
        <p:txBody>
          <a:bodyPr>
            <a:spAutoFit/>
          </a:bodyPr>
          <a:lstStyle/>
          <a:p>
            <a:pPr>
              <a:spcBef>
                <a:spcPct val="50000"/>
              </a:spcBef>
            </a:pPr>
            <a:r>
              <a:rPr lang="ro-RO" sz="1600" b="1">
                <a:solidFill>
                  <a:srgbClr val="00AEEF"/>
                </a:solidFill>
              </a:rPr>
              <a:t>Continuare</a:t>
            </a:r>
            <a:r>
              <a:rPr lang="en-GB" sz="1600" b="1">
                <a:solidFill>
                  <a:srgbClr val="00AEEF"/>
                </a:solidFill>
              </a:rPr>
              <a:t>…</a:t>
            </a: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1"/>
          <p:cNvSpPr>
            <a:spLocks noChangeArrowheads="1"/>
          </p:cNvSpPr>
          <p:nvPr/>
        </p:nvSpPr>
        <p:spPr bwMode="auto">
          <a:xfrm>
            <a:off x="539750" y="1379538"/>
            <a:ext cx="7777163" cy="3054350"/>
          </a:xfrm>
          <a:prstGeom prst="rect">
            <a:avLst/>
          </a:prstGeom>
          <a:noFill/>
          <a:ln w="9525">
            <a:noFill/>
            <a:miter lim="800000"/>
            <a:headEnd/>
            <a:tailEnd/>
          </a:ln>
        </p:spPr>
        <p:txBody>
          <a:bodyPr>
            <a:spAutoFit/>
          </a:bodyPr>
          <a:lstStyle/>
          <a:p>
            <a:pPr>
              <a:spcBef>
                <a:spcPct val="75000"/>
              </a:spcBef>
            </a:pPr>
            <a:r>
              <a:rPr lang="ro-RO" sz="2200" b="1">
                <a:solidFill>
                  <a:srgbClr val="EC008C"/>
                </a:solidFill>
              </a:rPr>
              <a:t>Nu întotdeauna am lucrat pentru împăcare, ci am fost un agent mândru al înstrăinării prin atitudinile, cuvintele și faptele mele. Mă pocăiesc de orice bigotism plin de ură și de prejudecăți pline de mândrie și Îți cer, Doamne, să îmi descoperi acum toate căile specifice în care această formă de mândrie mi-a pervertit inima și mintea. În Numele lui Isus.</a:t>
            </a:r>
            <a:endParaRPr lang="en-GB" sz="2200" b="1">
              <a:solidFill>
                <a:srgbClr val="EC008C"/>
              </a:solidFill>
            </a:endParaRPr>
          </a:p>
          <a:p>
            <a:pPr>
              <a:spcBef>
                <a:spcPct val="75000"/>
              </a:spcBef>
            </a:pPr>
            <a:r>
              <a:rPr lang="en-GB" sz="2200" b="1">
                <a:solidFill>
                  <a:srgbClr val="EC008C"/>
                </a:solidFill>
              </a:rPr>
              <a:t>Am</a:t>
            </a:r>
            <a:r>
              <a:rPr lang="ro-RO" sz="2200" b="1">
                <a:solidFill>
                  <a:srgbClr val="EC008C"/>
                </a:solidFill>
              </a:rPr>
              <a:t>i</a:t>
            </a:r>
            <a:r>
              <a:rPr lang="en-GB" sz="2200" b="1">
                <a:solidFill>
                  <a:srgbClr val="EC008C"/>
                </a:solidFill>
              </a:rPr>
              <a:t>n</a:t>
            </a:r>
            <a:r>
              <a:rPr lang="ro-RO" sz="2200" b="1">
                <a:solidFill>
                  <a:srgbClr val="EC008C"/>
                </a:solidFill>
              </a:rPr>
              <a:t>.</a:t>
            </a:r>
            <a:endParaRPr lang="en-GB" sz="2200" b="1">
              <a:solidFill>
                <a:srgbClr val="EC008C"/>
              </a:solidFill>
            </a:endParaRPr>
          </a:p>
        </p:txBody>
      </p:sp>
      <p:sp>
        <p:nvSpPr>
          <p:cNvPr id="53251" name="Text Box 6"/>
          <p:cNvSpPr txBox="1">
            <a:spLocks noChangeArrowheads="1"/>
          </p:cNvSpPr>
          <p:nvPr/>
        </p:nvSpPr>
        <p:spPr bwMode="auto">
          <a:xfrm>
            <a:off x="0" y="0"/>
            <a:ext cx="9144000" cy="596900"/>
          </a:xfrm>
          <a:prstGeom prst="rect">
            <a:avLst/>
          </a:prstGeom>
          <a:solidFill>
            <a:srgbClr val="00AEEF"/>
          </a:solidFill>
          <a:ln w="9525">
            <a:noFill/>
            <a:miter lim="800000"/>
            <a:headEnd/>
            <a:tailEnd/>
          </a:ln>
        </p:spPr>
        <p:txBody>
          <a:bodyPr>
            <a:spAutoFit/>
          </a:bodyPr>
          <a:lstStyle/>
          <a:p>
            <a:endParaRPr lang="en-US" sz="1100" b="1">
              <a:solidFill>
                <a:schemeClr val="bg1"/>
              </a:solidFill>
            </a:endParaRPr>
          </a:p>
          <a:p>
            <a:r>
              <a:rPr lang="en-US" sz="1100" b="1">
                <a:solidFill>
                  <a:schemeClr val="bg1"/>
                </a:solidFill>
              </a:rPr>
              <a:t>      </a:t>
            </a:r>
            <a:r>
              <a:rPr lang="ro-RO" sz="1100" b="1">
                <a:solidFill>
                  <a:schemeClr val="bg1"/>
                </a:solidFill>
              </a:rPr>
              <a:t>LIBERTATE ÎN CRISTOS</a:t>
            </a:r>
            <a:r>
              <a:rPr lang="en-US" sz="1100" b="1">
                <a:solidFill>
                  <a:schemeClr val="bg1"/>
                </a:solidFill>
              </a:rPr>
              <a:t> | </a:t>
            </a:r>
            <a:r>
              <a:rPr lang="ro-RO" sz="1100" b="1">
                <a:solidFill>
                  <a:schemeClr val="bg1"/>
                </a:solidFill>
              </a:rPr>
              <a:t>PAȘI SPRE LIBERTATE ÎN CRISTOS</a:t>
            </a:r>
            <a:endParaRPr lang="en-US" sz="1100" b="1">
              <a:solidFill>
                <a:schemeClr val="bg1"/>
              </a:solidFill>
            </a:endParaRPr>
          </a:p>
          <a:p>
            <a:endParaRPr lang="en-GB" sz="1100" b="1">
              <a:solidFill>
                <a:schemeClr val="bg1"/>
              </a:solidFill>
            </a:endParaRP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4" name="Picture 4" descr="P:\Projects\Freedom in Christ\Ilustrations\Kneel.jpg"/>
          <p:cNvPicPr>
            <a:picLocks noChangeAspect="1" noChangeArrowheads="1"/>
          </p:cNvPicPr>
          <p:nvPr/>
        </p:nvPicPr>
        <p:blipFill>
          <a:blip r:embed="rId3" cstate="print">
            <a:clrChange>
              <a:clrFrom>
                <a:srgbClr val="FDFDFD"/>
              </a:clrFrom>
              <a:clrTo>
                <a:srgbClr val="FDFDFD">
                  <a:alpha val="0"/>
                </a:srgbClr>
              </a:clrTo>
            </a:clrChange>
          </a:blip>
          <a:srcRect/>
          <a:stretch>
            <a:fillRect/>
          </a:stretch>
        </p:blipFill>
        <p:spPr bwMode="auto">
          <a:xfrm>
            <a:off x="3017838" y="1071563"/>
            <a:ext cx="4125912" cy="3714750"/>
          </a:xfrm>
          <a:prstGeom prst="rect">
            <a:avLst/>
          </a:prstGeom>
          <a:noFill/>
          <a:ln w="9525">
            <a:noFill/>
            <a:miter lim="800000"/>
            <a:headEnd/>
            <a:tailEnd/>
          </a:ln>
        </p:spPr>
      </p:pic>
      <p:sp>
        <p:nvSpPr>
          <p:cNvPr id="54275" name="Text Box 6"/>
          <p:cNvSpPr txBox="1">
            <a:spLocks noChangeArrowheads="1"/>
          </p:cNvSpPr>
          <p:nvPr/>
        </p:nvSpPr>
        <p:spPr bwMode="auto">
          <a:xfrm>
            <a:off x="0" y="0"/>
            <a:ext cx="9144000" cy="596900"/>
          </a:xfrm>
          <a:prstGeom prst="rect">
            <a:avLst/>
          </a:prstGeom>
          <a:solidFill>
            <a:srgbClr val="00AEEF"/>
          </a:solidFill>
          <a:ln w="9525">
            <a:noFill/>
            <a:miter lim="800000"/>
            <a:headEnd/>
            <a:tailEnd/>
          </a:ln>
        </p:spPr>
        <p:txBody>
          <a:bodyPr>
            <a:spAutoFit/>
          </a:bodyPr>
          <a:lstStyle/>
          <a:p>
            <a:endParaRPr lang="en-US" sz="1100" b="1">
              <a:solidFill>
                <a:schemeClr val="bg1"/>
              </a:solidFill>
            </a:endParaRPr>
          </a:p>
          <a:p>
            <a:r>
              <a:rPr lang="en-US" sz="1100" b="1">
                <a:solidFill>
                  <a:schemeClr val="bg1"/>
                </a:solidFill>
              </a:rPr>
              <a:t>      </a:t>
            </a:r>
            <a:r>
              <a:rPr lang="ro-RO" sz="1100" b="1">
                <a:solidFill>
                  <a:schemeClr val="bg1"/>
                </a:solidFill>
              </a:rPr>
              <a:t>LIBERTATE ÎN CRISTOS</a:t>
            </a:r>
            <a:r>
              <a:rPr lang="en-US" sz="1100" b="1">
                <a:solidFill>
                  <a:schemeClr val="bg1"/>
                </a:solidFill>
              </a:rPr>
              <a:t> | </a:t>
            </a:r>
            <a:r>
              <a:rPr lang="ro-RO" sz="1100" b="1">
                <a:solidFill>
                  <a:schemeClr val="bg1"/>
                </a:solidFill>
              </a:rPr>
              <a:t>PAȘI SPRE LIBERTATE ÎN CRISTOS</a:t>
            </a:r>
            <a:endParaRPr lang="en-US" sz="1100" b="1">
              <a:solidFill>
                <a:schemeClr val="bg1"/>
              </a:solidFill>
            </a:endParaRPr>
          </a:p>
          <a:p>
            <a:endParaRPr lang="en-GB" sz="1100" b="1">
              <a:solidFill>
                <a:schemeClr val="bg1"/>
              </a:solidFill>
            </a:endParaRP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bg>
      <p:bgPr>
        <a:blipFill dpi="0" rotWithShape="0">
          <a:blip r:embed="rId3" cstate="print"/>
          <a:srcRect/>
          <a:stretch>
            <a:fillRect/>
          </a:stretch>
        </a:blipFill>
        <a:effectLst/>
      </p:bgPr>
    </p:bg>
    <p:spTree>
      <p:nvGrpSpPr>
        <p:cNvPr id="1" name=""/>
        <p:cNvGrpSpPr/>
        <p:nvPr/>
      </p:nvGrpSpPr>
      <p:grpSpPr>
        <a:xfrm>
          <a:off x="0" y="0"/>
          <a:ext cx="0" cy="0"/>
          <a:chOff x="0" y="0"/>
          <a:chExt cx="0" cy="0"/>
        </a:xfrm>
      </p:grpSpPr>
      <p:sp>
        <p:nvSpPr>
          <p:cNvPr id="55298" name="Text Box 5"/>
          <p:cNvSpPr txBox="1">
            <a:spLocks noChangeArrowheads="1"/>
          </p:cNvSpPr>
          <p:nvPr/>
        </p:nvSpPr>
        <p:spPr bwMode="auto">
          <a:xfrm>
            <a:off x="0" y="0"/>
            <a:ext cx="8964613" cy="600075"/>
          </a:xfrm>
          <a:prstGeom prst="rect">
            <a:avLst/>
          </a:prstGeom>
          <a:noFill/>
          <a:ln w="9525">
            <a:noFill/>
            <a:miter lim="800000"/>
            <a:headEnd/>
            <a:tailEnd/>
          </a:ln>
        </p:spPr>
        <p:txBody>
          <a:bodyPr>
            <a:spAutoFit/>
          </a:bodyPr>
          <a:lstStyle/>
          <a:p>
            <a:endParaRPr lang="en-US" sz="1100" b="1">
              <a:solidFill>
                <a:srgbClr val="6D6F71"/>
              </a:solidFill>
            </a:endParaRPr>
          </a:p>
          <a:p>
            <a:pPr algn="r"/>
            <a:r>
              <a:rPr lang="en-US" sz="1100" b="1">
                <a:solidFill>
                  <a:srgbClr val="6D6F71"/>
                </a:solidFill>
              </a:rPr>
              <a:t>     </a:t>
            </a:r>
            <a:r>
              <a:rPr lang="ro-RO" sz="1100" b="1">
                <a:solidFill>
                  <a:srgbClr val="6D6F71"/>
                </a:solidFill>
              </a:rPr>
              <a:t>LIBERTATE ÎN CRISTOS </a:t>
            </a:r>
            <a:r>
              <a:rPr lang="en-US" sz="1100" b="1">
                <a:solidFill>
                  <a:srgbClr val="6D6F71"/>
                </a:solidFill>
              </a:rPr>
              <a:t>| </a:t>
            </a:r>
            <a:r>
              <a:rPr lang="ro-RO" sz="1100" b="1">
                <a:solidFill>
                  <a:srgbClr val="6D6F71"/>
                </a:solidFill>
              </a:rPr>
              <a:t>PAȘI SPRE LIBERTATE ÎN CRISTOS</a:t>
            </a:r>
            <a:endParaRPr lang="en-US" sz="1100" b="1">
              <a:solidFill>
                <a:srgbClr val="6D6F71"/>
              </a:solidFill>
            </a:endParaRPr>
          </a:p>
          <a:p>
            <a:endParaRPr lang="en-GB" sz="1100" b="1">
              <a:solidFill>
                <a:srgbClr val="6D6F71"/>
              </a:solidFill>
            </a:endParaRPr>
          </a:p>
        </p:txBody>
      </p:sp>
      <p:sp>
        <p:nvSpPr>
          <p:cNvPr id="55299" name="TextBox 5"/>
          <p:cNvSpPr txBox="1">
            <a:spLocks noChangeArrowheads="1"/>
          </p:cNvSpPr>
          <p:nvPr/>
        </p:nvSpPr>
        <p:spPr bwMode="auto">
          <a:xfrm>
            <a:off x="0" y="2230438"/>
            <a:ext cx="9144000" cy="646112"/>
          </a:xfrm>
          <a:prstGeom prst="rect">
            <a:avLst/>
          </a:prstGeom>
          <a:noFill/>
          <a:ln w="9525">
            <a:noFill/>
            <a:miter lim="800000"/>
            <a:headEnd/>
            <a:tailEnd/>
          </a:ln>
        </p:spPr>
        <p:txBody>
          <a:bodyPr>
            <a:spAutoFit/>
          </a:bodyPr>
          <a:lstStyle/>
          <a:p>
            <a:pPr algn="ctr"/>
            <a:r>
              <a:rPr lang="ro-RO" sz="3600" b="1">
                <a:solidFill>
                  <a:schemeClr val="bg1"/>
                </a:solidFill>
              </a:rPr>
              <a:t>Pasul </a:t>
            </a:r>
            <a:r>
              <a:rPr lang="en-US" sz="3600" b="1">
                <a:solidFill>
                  <a:schemeClr val="bg1"/>
                </a:solidFill>
              </a:rPr>
              <a:t>6: </a:t>
            </a:r>
            <a:r>
              <a:rPr lang="ro-RO" sz="3600" b="1">
                <a:solidFill>
                  <a:schemeClr val="bg1"/>
                </a:solidFill>
              </a:rPr>
              <a:t>Robie sau libertate</a:t>
            </a:r>
            <a:endParaRPr lang="en-US" sz="3600" b="1">
              <a:solidFill>
                <a:schemeClr val="bg1"/>
              </a:solidFill>
            </a:endParaRP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TextBox 2"/>
          <p:cNvSpPr txBox="1">
            <a:spLocks noChangeArrowheads="1"/>
          </p:cNvSpPr>
          <p:nvPr/>
        </p:nvSpPr>
        <p:spPr bwMode="auto">
          <a:xfrm>
            <a:off x="539750" y="1055688"/>
            <a:ext cx="6889750" cy="549275"/>
          </a:xfrm>
          <a:prstGeom prst="rect">
            <a:avLst/>
          </a:prstGeom>
          <a:noFill/>
          <a:ln w="9525">
            <a:noFill/>
            <a:miter lim="800000"/>
            <a:headEnd/>
            <a:tailEnd/>
          </a:ln>
        </p:spPr>
        <p:txBody>
          <a:bodyPr>
            <a:spAutoFit/>
          </a:bodyPr>
          <a:lstStyle/>
          <a:p>
            <a:r>
              <a:rPr lang="ro-RO" sz="3000" b="1">
                <a:solidFill>
                  <a:srgbClr val="00AEEF"/>
                </a:solidFill>
              </a:rPr>
              <a:t>Pasul </a:t>
            </a:r>
            <a:r>
              <a:rPr lang="en-GB" sz="3000" b="1">
                <a:solidFill>
                  <a:srgbClr val="00AEEF"/>
                </a:solidFill>
              </a:rPr>
              <a:t>6: </a:t>
            </a:r>
            <a:r>
              <a:rPr lang="ro-RO" sz="3000" b="1">
                <a:solidFill>
                  <a:srgbClr val="00AEEF"/>
                </a:solidFill>
              </a:rPr>
              <a:t>Robie sau libertate</a:t>
            </a:r>
            <a:endParaRPr lang="en-GB" sz="3000" b="1">
              <a:solidFill>
                <a:srgbClr val="00AEEF"/>
              </a:solidFill>
            </a:endParaRPr>
          </a:p>
        </p:txBody>
      </p:sp>
      <p:sp>
        <p:nvSpPr>
          <p:cNvPr id="55299" name="Rectangle 1"/>
          <p:cNvSpPr>
            <a:spLocks noChangeArrowheads="1"/>
          </p:cNvSpPr>
          <p:nvPr/>
        </p:nvSpPr>
        <p:spPr bwMode="auto">
          <a:xfrm>
            <a:off x="539750" y="1707654"/>
            <a:ext cx="7632700" cy="3224212"/>
          </a:xfrm>
          <a:prstGeom prst="rect">
            <a:avLst/>
          </a:prstGeom>
          <a:noFill/>
          <a:ln w="9525">
            <a:noFill/>
            <a:miter lim="800000"/>
            <a:headEnd/>
            <a:tailEnd/>
          </a:ln>
        </p:spPr>
        <p:txBody>
          <a:bodyPr>
            <a:spAutoFit/>
          </a:bodyPr>
          <a:lstStyle/>
          <a:p>
            <a:pPr>
              <a:spcBef>
                <a:spcPct val="75000"/>
              </a:spcBef>
              <a:defRPr/>
            </a:pPr>
            <a:r>
              <a:rPr lang="ro-RO" sz="2200" b="1" dirty="0">
                <a:solidFill>
                  <a:srgbClr val="EC008C"/>
                </a:solidFill>
                <a:latin typeface="Arial" pitchFamily="34" charset="0"/>
                <a:cs typeface="Arial" pitchFamily="34" charset="0"/>
              </a:rPr>
              <a:t>Trei părți:</a:t>
            </a:r>
            <a:endParaRPr lang="en-GB" sz="2200" b="1" dirty="0">
              <a:solidFill>
                <a:srgbClr val="EC008C"/>
              </a:solidFill>
              <a:latin typeface="Arial" pitchFamily="34" charset="0"/>
              <a:cs typeface="Arial" pitchFamily="34" charset="0"/>
            </a:endParaRPr>
          </a:p>
          <a:p>
            <a:pPr marL="808038">
              <a:spcBef>
                <a:spcPct val="75000"/>
              </a:spcBef>
              <a:defRPr/>
            </a:pPr>
            <a:r>
              <a:rPr lang="ro-RO" sz="2200" b="1" dirty="0">
                <a:solidFill>
                  <a:srgbClr val="6D6F71"/>
                </a:solidFill>
                <a:latin typeface="Arial" pitchFamily="34" charset="0"/>
                <a:cs typeface="Arial" pitchFamily="34" charset="0"/>
              </a:rPr>
              <a:t>Cicluri păcat-mărturisire</a:t>
            </a:r>
            <a:r>
              <a:rPr lang="en-GB" sz="2200" b="1" dirty="0">
                <a:solidFill>
                  <a:srgbClr val="6D6F71"/>
                </a:solidFill>
                <a:latin typeface="Arial" pitchFamily="34" charset="0"/>
                <a:cs typeface="Arial" pitchFamily="34" charset="0"/>
              </a:rPr>
              <a:t> – </a:t>
            </a:r>
            <a:r>
              <a:rPr lang="ro-RO" sz="2200" b="1" dirty="0">
                <a:solidFill>
                  <a:srgbClr val="6D6F71"/>
                </a:solidFill>
                <a:latin typeface="Arial" pitchFamily="34" charset="0"/>
                <a:cs typeface="Arial" pitchFamily="34" charset="0"/>
              </a:rPr>
              <a:t>acestea sunt desființate când mărturisim, ne supunem lui Dumnezeu și apoi ne împotrivim lor.</a:t>
            </a:r>
            <a:endParaRPr lang="en-GB" sz="2200" b="1" dirty="0">
              <a:solidFill>
                <a:srgbClr val="6D6F71"/>
              </a:solidFill>
              <a:latin typeface="Arial" pitchFamily="34" charset="0"/>
              <a:cs typeface="Arial" pitchFamily="34" charset="0"/>
            </a:endParaRPr>
          </a:p>
          <a:p>
            <a:pPr marL="808038">
              <a:spcBef>
                <a:spcPct val="75000"/>
              </a:spcBef>
              <a:defRPr/>
            </a:pPr>
            <a:r>
              <a:rPr lang="ro-RO" sz="2200" b="1" dirty="0">
                <a:solidFill>
                  <a:srgbClr val="6D6F71"/>
                </a:solidFill>
                <a:latin typeface="Arial" pitchFamily="34" charset="0"/>
                <a:cs typeface="Arial" pitchFamily="34" charset="0"/>
              </a:rPr>
              <a:t>Păcate sexuale </a:t>
            </a:r>
            <a:r>
              <a:rPr lang="en-GB" b="1" dirty="0">
                <a:solidFill>
                  <a:srgbClr val="6D6F71"/>
                </a:solidFill>
                <a:latin typeface="Arial" pitchFamily="34" charset="0"/>
                <a:cs typeface="Arial" pitchFamily="34" charset="0"/>
              </a:rPr>
              <a:t>–</a:t>
            </a:r>
            <a:r>
              <a:rPr lang="en-GB" dirty="0">
                <a:latin typeface="Arial" pitchFamily="34" charset="0"/>
                <a:cs typeface="Arial" pitchFamily="34" charset="0"/>
              </a:rPr>
              <a:t> </a:t>
            </a:r>
            <a:r>
              <a:rPr lang="ro-RO" sz="2200" b="1" dirty="0">
                <a:solidFill>
                  <a:srgbClr val="6D6F71"/>
                </a:solidFill>
                <a:latin typeface="Arial" pitchFamily="34" charset="0"/>
                <a:cs typeface="Arial" pitchFamily="34" charset="0"/>
              </a:rPr>
              <a:t>permit păcatului să ne conducă trupurile.</a:t>
            </a:r>
            <a:endParaRPr lang="en-GB" sz="2200" b="1" dirty="0">
              <a:solidFill>
                <a:srgbClr val="6D6F71"/>
              </a:solidFill>
              <a:latin typeface="Arial" pitchFamily="34" charset="0"/>
              <a:cs typeface="Arial" pitchFamily="34" charset="0"/>
            </a:endParaRPr>
          </a:p>
          <a:p>
            <a:pPr marL="808038">
              <a:spcBef>
                <a:spcPct val="75000"/>
              </a:spcBef>
              <a:defRPr/>
            </a:pPr>
            <a:r>
              <a:rPr lang="ro-RO" sz="2200" b="1" dirty="0">
                <a:solidFill>
                  <a:srgbClr val="6D6F71"/>
                </a:solidFill>
                <a:latin typeface="Arial" pitchFamily="34" charset="0"/>
                <a:cs typeface="Arial" pitchFamily="34" charset="0"/>
              </a:rPr>
              <a:t>Rugăciuni pentru probleme specifice.</a:t>
            </a:r>
            <a:endParaRPr lang="en-GB" sz="2200" b="1" dirty="0">
              <a:solidFill>
                <a:srgbClr val="6D6F71"/>
              </a:solidFill>
              <a:latin typeface="Arial" pitchFamily="34" charset="0"/>
              <a:cs typeface="Arial" pitchFamily="34" charset="0"/>
            </a:endParaRPr>
          </a:p>
        </p:txBody>
      </p:sp>
      <p:sp>
        <p:nvSpPr>
          <p:cNvPr id="56324" name="Text Box 6"/>
          <p:cNvSpPr txBox="1">
            <a:spLocks noChangeArrowheads="1"/>
          </p:cNvSpPr>
          <p:nvPr/>
        </p:nvSpPr>
        <p:spPr bwMode="auto">
          <a:xfrm>
            <a:off x="0" y="0"/>
            <a:ext cx="9144000" cy="596900"/>
          </a:xfrm>
          <a:prstGeom prst="rect">
            <a:avLst/>
          </a:prstGeom>
          <a:solidFill>
            <a:srgbClr val="00AEEF"/>
          </a:solidFill>
          <a:ln w="9525">
            <a:noFill/>
            <a:miter lim="800000"/>
            <a:headEnd/>
            <a:tailEnd/>
          </a:ln>
        </p:spPr>
        <p:txBody>
          <a:bodyPr>
            <a:spAutoFit/>
          </a:bodyPr>
          <a:lstStyle/>
          <a:p>
            <a:endParaRPr lang="en-US" sz="1100" b="1">
              <a:solidFill>
                <a:schemeClr val="bg1"/>
              </a:solidFill>
            </a:endParaRPr>
          </a:p>
          <a:p>
            <a:r>
              <a:rPr lang="en-US" sz="1100" b="1">
                <a:solidFill>
                  <a:schemeClr val="bg1"/>
                </a:solidFill>
              </a:rPr>
              <a:t>      </a:t>
            </a:r>
            <a:r>
              <a:rPr lang="ro-RO" sz="1100" b="1">
                <a:solidFill>
                  <a:schemeClr val="bg1"/>
                </a:solidFill>
              </a:rPr>
              <a:t>LIBERTATE ÎN CRISTOS</a:t>
            </a:r>
            <a:r>
              <a:rPr lang="en-US" sz="1100" b="1">
                <a:solidFill>
                  <a:schemeClr val="bg1"/>
                </a:solidFill>
              </a:rPr>
              <a:t> | </a:t>
            </a:r>
            <a:r>
              <a:rPr lang="ro-RO" sz="1100" b="1">
                <a:solidFill>
                  <a:schemeClr val="bg1"/>
                </a:solidFill>
              </a:rPr>
              <a:t>PAȘI SPRE LIBERTATE ÎN CRISTOS</a:t>
            </a:r>
            <a:endParaRPr lang="en-US" sz="1100" b="1">
              <a:solidFill>
                <a:schemeClr val="bg1"/>
              </a:solidFill>
            </a:endParaRPr>
          </a:p>
          <a:p>
            <a:endParaRPr lang="en-GB" sz="1100" b="1">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5299">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5299">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1"/>
          <p:cNvSpPr>
            <a:spLocks noChangeArrowheads="1"/>
          </p:cNvSpPr>
          <p:nvPr/>
        </p:nvSpPr>
        <p:spPr bwMode="auto">
          <a:xfrm>
            <a:off x="539750" y="1379538"/>
            <a:ext cx="7920038" cy="2716212"/>
          </a:xfrm>
          <a:prstGeom prst="rect">
            <a:avLst/>
          </a:prstGeom>
          <a:noFill/>
          <a:ln w="9525">
            <a:noFill/>
            <a:miter lim="800000"/>
            <a:headEnd/>
            <a:tailEnd/>
          </a:ln>
        </p:spPr>
        <p:txBody>
          <a:bodyPr>
            <a:spAutoFit/>
          </a:bodyPr>
          <a:lstStyle/>
          <a:p>
            <a:pPr>
              <a:spcBef>
                <a:spcPct val="75000"/>
              </a:spcBef>
            </a:pPr>
            <a:r>
              <a:rPr lang="ro-RO" sz="2200" b="1">
                <a:solidFill>
                  <a:srgbClr val="EC008C"/>
                </a:solidFill>
              </a:rPr>
              <a:t>Dragă Tată ceresc</a:t>
            </a:r>
            <a:r>
              <a:rPr lang="en-GB" sz="2200" b="1">
                <a:solidFill>
                  <a:srgbClr val="EC008C"/>
                </a:solidFill>
              </a:rPr>
              <a:t>, </a:t>
            </a:r>
          </a:p>
          <a:p>
            <a:pPr>
              <a:spcBef>
                <a:spcPct val="75000"/>
              </a:spcBef>
            </a:pPr>
            <a:r>
              <a:rPr lang="ro-RO" sz="2200" b="1">
                <a:solidFill>
                  <a:srgbClr val="EC008C"/>
                </a:solidFill>
              </a:rPr>
              <a:t>Mi-ai spus să mă îmbrac cu Domnul Isus Cristos și să nu mai port de grijă firii pământești, în privința poftelor ei. Mărturisesc că am cedat poftelor trupești care se luptă împotriva sufletului meu. Îți mulțumesc că în Cristos păcatele mele sunt deja iertate, dar am încălcat Legea Ta sfântă și i-am dat Diavolului ocazia să lupte în trupul meu.</a:t>
            </a:r>
            <a:endParaRPr lang="en-GB" sz="2200" b="1">
              <a:solidFill>
                <a:srgbClr val="EC008C"/>
              </a:solidFill>
            </a:endParaRPr>
          </a:p>
        </p:txBody>
      </p:sp>
      <p:sp>
        <p:nvSpPr>
          <p:cNvPr id="57347" name="Text Box 6"/>
          <p:cNvSpPr txBox="1">
            <a:spLocks noChangeArrowheads="1"/>
          </p:cNvSpPr>
          <p:nvPr/>
        </p:nvSpPr>
        <p:spPr bwMode="auto">
          <a:xfrm>
            <a:off x="0" y="0"/>
            <a:ext cx="9144000" cy="596900"/>
          </a:xfrm>
          <a:prstGeom prst="rect">
            <a:avLst/>
          </a:prstGeom>
          <a:solidFill>
            <a:srgbClr val="00AEEF"/>
          </a:solidFill>
          <a:ln w="9525">
            <a:noFill/>
            <a:miter lim="800000"/>
            <a:headEnd/>
            <a:tailEnd/>
          </a:ln>
        </p:spPr>
        <p:txBody>
          <a:bodyPr>
            <a:spAutoFit/>
          </a:bodyPr>
          <a:lstStyle/>
          <a:p>
            <a:endParaRPr lang="en-US" sz="1100" b="1">
              <a:solidFill>
                <a:schemeClr val="bg1"/>
              </a:solidFill>
            </a:endParaRPr>
          </a:p>
          <a:p>
            <a:r>
              <a:rPr lang="en-US" sz="1100" b="1">
                <a:solidFill>
                  <a:schemeClr val="bg1"/>
                </a:solidFill>
              </a:rPr>
              <a:t>      </a:t>
            </a:r>
            <a:r>
              <a:rPr lang="ro-RO" sz="1100" b="1">
                <a:solidFill>
                  <a:schemeClr val="bg1"/>
                </a:solidFill>
              </a:rPr>
              <a:t>LIBERTATE ÎN CRISTOS</a:t>
            </a:r>
            <a:r>
              <a:rPr lang="en-US" sz="1100" b="1">
                <a:solidFill>
                  <a:schemeClr val="bg1"/>
                </a:solidFill>
              </a:rPr>
              <a:t> | </a:t>
            </a:r>
            <a:r>
              <a:rPr lang="ro-RO" sz="1100" b="1">
                <a:solidFill>
                  <a:schemeClr val="bg1"/>
                </a:solidFill>
              </a:rPr>
              <a:t>PAȘI SPRE LIBERTATE ÎN CRISTOS</a:t>
            </a:r>
            <a:r>
              <a:rPr lang="en-US" sz="1100" b="1">
                <a:solidFill>
                  <a:schemeClr val="bg1"/>
                </a:solidFill>
              </a:rPr>
              <a:t> | </a:t>
            </a:r>
            <a:r>
              <a:rPr lang="ro-RO" sz="1100" b="1">
                <a:solidFill>
                  <a:schemeClr val="bg1"/>
                </a:solidFill>
              </a:rPr>
              <a:t>PAGINA </a:t>
            </a:r>
            <a:r>
              <a:rPr lang="en-US" sz="1100" b="1">
                <a:solidFill>
                  <a:schemeClr val="bg1"/>
                </a:solidFill>
              </a:rPr>
              <a:t>49</a:t>
            </a:r>
          </a:p>
          <a:p>
            <a:endParaRPr lang="en-GB" sz="1100" b="1">
              <a:solidFill>
                <a:schemeClr val="bg1"/>
              </a:solidFill>
            </a:endParaRPr>
          </a:p>
        </p:txBody>
      </p:sp>
      <p:sp>
        <p:nvSpPr>
          <p:cNvPr id="57348" name="Text Box 5"/>
          <p:cNvSpPr txBox="1">
            <a:spLocks noChangeArrowheads="1"/>
          </p:cNvSpPr>
          <p:nvPr/>
        </p:nvSpPr>
        <p:spPr bwMode="auto">
          <a:xfrm>
            <a:off x="7380288" y="4732338"/>
            <a:ext cx="1584325" cy="336550"/>
          </a:xfrm>
          <a:prstGeom prst="rect">
            <a:avLst/>
          </a:prstGeom>
          <a:noFill/>
          <a:ln w="9525">
            <a:noFill/>
            <a:miter lim="800000"/>
            <a:headEnd/>
            <a:tailEnd/>
          </a:ln>
        </p:spPr>
        <p:txBody>
          <a:bodyPr>
            <a:spAutoFit/>
          </a:bodyPr>
          <a:lstStyle/>
          <a:p>
            <a:pPr>
              <a:spcBef>
                <a:spcPct val="50000"/>
              </a:spcBef>
            </a:pPr>
            <a:r>
              <a:rPr lang="ro-RO" sz="1600" b="1">
                <a:solidFill>
                  <a:srgbClr val="00AEEF"/>
                </a:solidFill>
              </a:rPr>
              <a:t>Continuare</a:t>
            </a:r>
            <a:r>
              <a:rPr lang="en-GB" sz="1600" b="1">
                <a:solidFill>
                  <a:srgbClr val="00AEEF"/>
                </a:solidFill>
              </a:rPr>
              <a:t>…</a:t>
            </a: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1"/>
          <p:cNvSpPr>
            <a:spLocks noChangeArrowheads="1"/>
          </p:cNvSpPr>
          <p:nvPr/>
        </p:nvSpPr>
        <p:spPr bwMode="auto">
          <a:xfrm>
            <a:off x="539750" y="1379538"/>
            <a:ext cx="7920038" cy="2378075"/>
          </a:xfrm>
          <a:prstGeom prst="rect">
            <a:avLst/>
          </a:prstGeom>
          <a:noFill/>
          <a:ln w="9525">
            <a:noFill/>
            <a:miter lim="800000"/>
            <a:headEnd/>
            <a:tailEnd/>
          </a:ln>
        </p:spPr>
        <p:txBody>
          <a:bodyPr>
            <a:spAutoFit/>
          </a:bodyPr>
          <a:lstStyle/>
          <a:p>
            <a:pPr>
              <a:spcBef>
                <a:spcPct val="75000"/>
              </a:spcBef>
            </a:pPr>
            <a:r>
              <a:rPr lang="ro-RO" sz="2200" b="1">
                <a:solidFill>
                  <a:srgbClr val="EC008C"/>
                </a:solidFill>
              </a:rPr>
              <a:t>Vin acum înaintea Ta și mărturisesc și mă lepăd de aceste păcate ale trupului ca să pot fi curățit și eliberat de robia păcatului. Te rog să îmi descoperi toate păcatele trupului pe care le-am comis și felul în care am întristat Duhul Tău Sfânt. În Numele lui Isus.</a:t>
            </a:r>
            <a:endParaRPr lang="en-GB" sz="2200" b="1">
              <a:solidFill>
                <a:srgbClr val="EC008C"/>
              </a:solidFill>
            </a:endParaRPr>
          </a:p>
          <a:p>
            <a:pPr>
              <a:spcBef>
                <a:spcPct val="75000"/>
              </a:spcBef>
            </a:pPr>
            <a:r>
              <a:rPr lang="ro-RO" sz="2200" b="1">
                <a:solidFill>
                  <a:srgbClr val="EC008C"/>
                </a:solidFill>
              </a:rPr>
              <a:t>Amin.</a:t>
            </a:r>
            <a:endParaRPr lang="en-GB" sz="2200" b="1">
              <a:solidFill>
                <a:srgbClr val="EC008C"/>
              </a:solidFill>
            </a:endParaRPr>
          </a:p>
        </p:txBody>
      </p:sp>
      <p:sp>
        <p:nvSpPr>
          <p:cNvPr id="58371" name="Text Box 6"/>
          <p:cNvSpPr txBox="1">
            <a:spLocks noChangeArrowheads="1"/>
          </p:cNvSpPr>
          <p:nvPr/>
        </p:nvSpPr>
        <p:spPr bwMode="auto">
          <a:xfrm>
            <a:off x="0" y="0"/>
            <a:ext cx="9144000" cy="596900"/>
          </a:xfrm>
          <a:prstGeom prst="rect">
            <a:avLst/>
          </a:prstGeom>
          <a:solidFill>
            <a:srgbClr val="00AEEF"/>
          </a:solidFill>
          <a:ln w="9525">
            <a:noFill/>
            <a:miter lim="800000"/>
            <a:headEnd/>
            <a:tailEnd/>
          </a:ln>
        </p:spPr>
        <p:txBody>
          <a:bodyPr>
            <a:spAutoFit/>
          </a:bodyPr>
          <a:lstStyle/>
          <a:p>
            <a:endParaRPr lang="en-US" sz="1100" b="1">
              <a:solidFill>
                <a:schemeClr val="bg1"/>
              </a:solidFill>
            </a:endParaRPr>
          </a:p>
          <a:p>
            <a:r>
              <a:rPr lang="en-US" sz="1100" b="1">
                <a:solidFill>
                  <a:schemeClr val="bg1"/>
                </a:solidFill>
              </a:rPr>
              <a:t>      </a:t>
            </a:r>
            <a:r>
              <a:rPr lang="ro-RO" sz="1100" b="1">
                <a:solidFill>
                  <a:schemeClr val="bg1"/>
                </a:solidFill>
              </a:rPr>
              <a:t>LIBERTATE ÎN CRISTOS</a:t>
            </a:r>
            <a:r>
              <a:rPr lang="en-US" sz="1100" b="1">
                <a:solidFill>
                  <a:schemeClr val="bg1"/>
                </a:solidFill>
              </a:rPr>
              <a:t> | </a:t>
            </a:r>
            <a:r>
              <a:rPr lang="ro-RO" sz="1100" b="1">
                <a:solidFill>
                  <a:schemeClr val="bg1"/>
                </a:solidFill>
              </a:rPr>
              <a:t>PAȘI SPRE LIBERTATE ÎN CRISTOS</a:t>
            </a:r>
            <a:endParaRPr lang="en-US" sz="1100" b="1">
              <a:solidFill>
                <a:schemeClr val="bg1"/>
              </a:solidFill>
            </a:endParaRPr>
          </a:p>
          <a:p>
            <a:endParaRPr lang="en-GB" sz="1100" b="1">
              <a:solidFill>
                <a:schemeClr val="bg1"/>
              </a:solidFill>
            </a:endParaRP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4" name="Picture 4" descr="P:\Projects\Freedom in Christ\Ilustrations\Kneel.jpg"/>
          <p:cNvPicPr>
            <a:picLocks noChangeAspect="1" noChangeArrowheads="1"/>
          </p:cNvPicPr>
          <p:nvPr/>
        </p:nvPicPr>
        <p:blipFill>
          <a:blip r:embed="rId3" cstate="print">
            <a:clrChange>
              <a:clrFrom>
                <a:srgbClr val="FDFDFD"/>
              </a:clrFrom>
              <a:clrTo>
                <a:srgbClr val="FDFDFD">
                  <a:alpha val="0"/>
                </a:srgbClr>
              </a:clrTo>
            </a:clrChange>
          </a:blip>
          <a:srcRect/>
          <a:stretch>
            <a:fillRect/>
          </a:stretch>
        </p:blipFill>
        <p:spPr bwMode="auto">
          <a:xfrm>
            <a:off x="3017838" y="1071563"/>
            <a:ext cx="4125912" cy="3714750"/>
          </a:xfrm>
          <a:prstGeom prst="rect">
            <a:avLst/>
          </a:prstGeom>
          <a:noFill/>
          <a:ln w="9525">
            <a:noFill/>
            <a:miter lim="800000"/>
            <a:headEnd/>
            <a:tailEnd/>
          </a:ln>
        </p:spPr>
      </p:pic>
      <p:sp>
        <p:nvSpPr>
          <p:cNvPr id="59395" name="Text Box 6"/>
          <p:cNvSpPr txBox="1">
            <a:spLocks noChangeArrowheads="1"/>
          </p:cNvSpPr>
          <p:nvPr/>
        </p:nvSpPr>
        <p:spPr bwMode="auto">
          <a:xfrm>
            <a:off x="0" y="0"/>
            <a:ext cx="9144000" cy="596900"/>
          </a:xfrm>
          <a:prstGeom prst="rect">
            <a:avLst/>
          </a:prstGeom>
          <a:solidFill>
            <a:srgbClr val="00AEEF"/>
          </a:solidFill>
          <a:ln w="9525">
            <a:noFill/>
            <a:miter lim="800000"/>
            <a:headEnd/>
            <a:tailEnd/>
          </a:ln>
        </p:spPr>
        <p:txBody>
          <a:bodyPr>
            <a:spAutoFit/>
          </a:bodyPr>
          <a:lstStyle/>
          <a:p>
            <a:endParaRPr lang="en-US" sz="1100" b="1">
              <a:solidFill>
                <a:schemeClr val="bg1"/>
              </a:solidFill>
            </a:endParaRPr>
          </a:p>
          <a:p>
            <a:r>
              <a:rPr lang="en-US" sz="1100" b="1">
                <a:solidFill>
                  <a:schemeClr val="bg1"/>
                </a:solidFill>
              </a:rPr>
              <a:t>      </a:t>
            </a:r>
            <a:r>
              <a:rPr lang="ro-RO" sz="1100" b="1">
                <a:solidFill>
                  <a:schemeClr val="bg1"/>
                </a:solidFill>
              </a:rPr>
              <a:t>LIBERTATE ÎN CRISTOS</a:t>
            </a:r>
            <a:r>
              <a:rPr lang="en-US" sz="1100" b="1">
                <a:solidFill>
                  <a:schemeClr val="bg1"/>
                </a:solidFill>
              </a:rPr>
              <a:t> | </a:t>
            </a:r>
            <a:r>
              <a:rPr lang="ro-RO" sz="1100" b="1">
                <a:solidFill>
                  <a:schemeClr val="bg1"/>
                </a:solidFill>
              </a:rPr>
              <a:t>PAȘI SPRE LIBERTATE ÎN CRISTOS</a:t>
            </a:r>
            <a:endParaRPr lang="en-US" sz="1100" b="1">
              <a:solidFill>
                <a:schemeClr val="bg1"/>
              </a:solidFill>
            </a:endParaRPr>
          </a:p>
          <a:p>
            <a:endParaRPr lang="en-GB" sz="1100" b="1">
              <a:solidFill>
                <a:schemeClr val="bg1"/>
              </a:solidFill>
            </a:endParaRP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1"/>
          <p:cNvSpPr>
            <a:spLocks noChangeArrowheads="1"/>
          </p:cNvSpPr>
          <p:nvPr/>
        </p:nvSpPr>
        <p:spPr bwMode="auto">
          <a:xfrm>
            <a:off x="539750" y="1379538"/>
            <a:ext cx="7920038" cy="2632075"/>
          </a:xfrm>
          <a:prstGeom prst="rect">
            <a:avLst/>
          </a:prstGeom>
          <a:noFill/>
          <a:ln w="9525">
            <a:noFill/>
            <a:miter lim="800000"/>
            <a:headEnd/>
            <a:tailEnd/>
          </a:ln>
        </p:spPr>
        <p:txBody>
          <a:bodyPr>
            <a:spAutoFit/>
          </a:bodyPr>
          <a:lstStyle/>
          <a:p>
            <a:pPr>
              <a:spcBef>
                <a:spcPct val="75000"/>
              </a:spcBef>
            </a:pPr>
            <a:r>
              <a:rPr lang="ro-RO" sz="2200" b="1">
                <a:solidFill>
                  <a:srgbClr val="EC008C"/>
                </a:solidFill>
              </a:rPr>
              <a:t>Doamne</a:t>
            </a:r>
            <a:r>
              <a:rPr lang="en-GB" sz="2200" b="1">
                <a:solidFill>
                  <a:srgbClr val="EC008C"/>
                </a:solidFill>
              </a:rPr>
              <a:t>, </a:t>
            </a:r>
          </a:p>
          <a:p>
            <a:pPr>
              <a:spcBef>
                <a:spcPct val="75000"/>
              </a:spcBef>
            </a:pPr>
            <a:r>
              <a:rPr lang="ro-RO" sz="2200" b="1">
                <a:solidFill>
                  <a:srgbClr val="EC008C"/>
                </a:solidFill>
              </a:rPr>
              <a:t>Te rog să îmi amintești orice folosire sexuală a trupului meu ca instrument al nelegiuirii, pentru ca, în Cristos, să pot să mă lepăd de aceste păcate sexuale și să rup robia lor. În Numele lui Isus. </a:t>
            </a:r>
            <a:endParaRPr lang="en-GB" sz="2200" b="1">
              <a:solidFill>
                <a:srgbClr val="EC008C"/>
              </a:solidFill>
            </a:endParaRPr>
          </a:p>
          <a:p>
            <a:pPr>
              <a:spcBef>
                <a:spcPct val="75000"/>
              </a:spcBef>
            </a:pPr>
            <a:r>
              <a:rPr lang="en-GB" sz="2200" b="1">
                <a:solidFill>
                  <a:srgbClr val="EC008C"/>
                </a:solidFill>
              </a:rPr>
              <a:t>Am</a:t>
            </a:r>
            <a:r>
              <a:rPr lang="ro-RO" sz="2200" b="1">
                <a:solidFill>
                  <a:srgbClr val="EC008C"/>
                </a:solidFill>
              </a:rPr>
              <a:t>i</a:t>
            </a:r>
            <a:r>
              <a:rPr lang="en-GB" sz="2200" b="1">
                <a:solidFill>
                  <a:srgbClr val="EC008C"/>
                </a:solidFill>
              </a:rPr>
              <a:t>n</a:t>
            </a:r>
            <a:r>
              <a:rPr lang="ro-RO" sz="2200" b="1">
                <a:solidFill>
                  <a:srgbClr val="EC008C"/>
                </a:solidFill>
              </a:rPr>
              <a:t>.</a:t>
            </a:r>
            <a:endParaRPr lang="en-GB" sz="2200" b="1">
              <a:solidFill>
                <a:srgbClr val="EC008C"/>
              </a:solidFill>
            </a:endParaRPr>
          </a:p>
        </p:txBody>
      </p:sp>
      <p:sp>
        <p:nvSpPr>
          <p:cNvPr id="60419" name="Text Box 6"/>
          <p:cNvSpPr txBox="1">
            <a:spLocks noChangeArrowheads="1"/>
          </p:cNvSpPr>
          <p:nvPr/>
        </p:nvSpPr>
        <p:spPr bwMode="auto">
          <a:xfrm>
            <a:off x="0" y="0"/>
            <a:ext cx="9144000" cy="596900"/>
          </a:xfrm>
          <a:prstGeom prst="rect">
            <a:avLst/>
          </a:prstGeom>
          <a:solidFill>
            <a:srgbClr val="00AEEF"/>
          </a:solidFill>
          <a:ln w="9525">
            <a:noFill/>
            <a:miter lim="800000"/>
            <a:headEnd/>
            <a:tailEnd/>
          </a:ln>
        </p:spPr>
        <p:txBody>
          <a:bodyPr>
            <a:spAutoFit/>
          </a:bodyPr>
          <a:lstStyle/>
          <a:p>
            <a:endParaRPr lang="en-US" sz="1100" b="1">
              <a:solidFill>
                <a:schemeClr val="bg1"/>
              </a:solidFill>
            </a:endParaRPr>
          </a:p>
          <a:p>
            <a:r>
              <a:rPr lang="en-US" sz="1100" b="1">
                <a:solidFill>
                  <a:schemeClr val="bg1"/>
                </a:solidFill>
              </a:rPr>
              <a:t>      </a:t>
            </a:r>
            <a:r>
              <a:rPr lang="ro-RO" sz="1100" b="1">
                <a:solidFill>
                  <a:schemeClr val="bg1"/>
                </a:solidFill>
              </a:rPr>
              <a:t>LIBERTATE ÎN CRISTOS</a:t>
            </a:r>
            <a:r>
              <a:rPr lang="en-US" sz="1100" b="1">
                <a:solidFill>
                  <a:schemeClr val="bg1"/>
                </a:solidFill>
              </a:rPr>
              <a:t> | </a:t>
            </a:r>
            <a:r>
              <a:rPr lang="ro-RO" sz="1100" b="1">
                <a:solidFill>
                  <a:schemeClr val="bg1"/>
                </a:solidFill>
              </a:rPr>
              <a:t>PAȘI SPRE LIBERTATE ÎN CRISTOS</a:t>
            </a:r>
            <a:r>
              <a:rPr lang="en-US" sz="1100" b="1">
                <a:solidFill>
                  <a:schemeClr val="bg1"/>
                </a:solidFill>
              </a:rPr>
              <a:t> | </a:t>
            </a:r>
            <a:r>
              <a:rPr lang="ro-RO" sz="1100" b="1">
                <a:solidFill>
                  <a:schemeClr val="bg1"/>
                </a:solidFill>
              </a:rPr>
              <a:t>PAGINA </a:t>
            </a:r>
            <a:r>
              <a:rPr lang="en-US" sz="1100" b="1">
                <a:solidFill>
                  <a:schemeClr val="bg1"/>
                </a:solidFill>
              </a:rPr>
              <a:t>50</a:t>
            </a:r>
          </a:p>
          <a:p>
            <a:endParaRPr lang="en-GB" sz="1100" b="1">
              <a:solidFill>
                <a:schemeClr val="bg1"/>
              </a:solidFill>
            </a:endParaRPr>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2" name="Picture 4" descr="P:\Projects\Freedom in Christ\Ilustrations\Kneel.jpg"/>
          <p:cNvPicPr>
            <a:picLocks noChangeAspect="1" noChangeArrowheads="1"/>
          </p:cNvPicPr>
          <p:nvPr/>
        </p:nvPicPr>
        <p:blipFill>
          <a:blip r:embed="rId3" cstate="print">
            <a:clrChange>
              <a:clrFrom>
                <a:srgbClr val="FDFDFD"/>
              </a:clrFrom>
              <a:clrTo>
                <a:srgbClr val="FDFDFD">
                  <a:alpha val="0"/>
                </a:srgbClr>
              </a:clrTo>
            </a:clrChange>
          </a:blip>
          <a:srcRect/>
          <a:stretch>
            <a:fillRect/>
          </a:stretch>
        </p:blipFill>
        <p:spPr bwMode="auto">
          <a:xfrm>
            <a:off x="3017838" y="1071563"/>
            <a:ext cx="4125912" cy="3714750"/>
          </a:xfrm>
          <a:prstGeom prst="rect">
            <a:avLst/>
          </a:prstGeom>
          <a:noFill/>
          <a:ln w="9525">
            <a:noFill/>
            <a:miter lim="800000"/>
            <a:headEnd/>
            <a:tailEnd/>
          </a:ln>
        </p:spPr>
      </p:pic>
      <p:sp>
        <p:nvSpPr>
          <p:cNvPr id="61443" name="Text Box 6"/>
          <p:cNvSpPr txBox="1">
            <a:spLocks noChangeArrowheads="1"/>
          </p:cNvSpPr>
          <p:nvPr/>
        </p:nvSpPr>
        <p:spPr bwMode="auto">
          <a:xfrm>
            <a:off x="0" y="0"/>
            <a:ext cx="9144000" cy="596900"/>
          </a:xfrm>
          <a:prstGeom prst="rect">
            <a:avLst/>
          </a:prstGeom>
          <a:solidFill>
            <a:srgbClr val="00AEEF"/>
          </a:solidFill>
          <a:ln w="9525">
            <a:noFill/>
            <a:miter lim="800000"/>
            <a:headEnd/>
            <a:tailEnd/>
          </a:ln>
        </p:spPr>
        <p:txBody>
          <a:bodyPr>
            <a:spAutoFit/>
          </a:bodyPr>
          <a:lstStyle/>
          <a:p>
            <a:endParaRPr lang="en-US" sz="1100" b="1">
              <a:solidFill>
                <a:schemeClr val="bg1"/>
              </a:solidFill>
            </a:endParaRPr>
          </a:p>
          <a:p>
            <a:r>
              <a:rPr lang="en-US" sz="1100" b="1">
                <a:solidFill>
                  <a:schemeClr val="bg1"/>
                </a:solidFill>
              </a:rPr>
              <a:t>      </a:t>
            </a:r>
            <a:r>
              <a:rPr lang="ro-RO" sz="1100" b="1">
                <a:solidFill>
                  <a:schemeClr val="bg1"/>
                </a:solidFill>
              </a:rPr>
              <a:t>LIBERTATE ÎN CRISTOS</a:t>
            </a:r>
            <a:r>
              <a:rPr lang="en-US" sz="1100" b="1">
                <a:solidFill>
                  <a:schemeClr val="bg1"/>
                </a:solidFill>
              </a:rPr>
              <a:t> | </a:t>
            </a:r>
            <a:r>
              <a:rPr lang="ro-RO" sz="1100" b="1">
                <a:solidFill>
                  <a:schemeClr val="bg1"/>
                </a:solidFill>
              </a:rPr>
              <a:t>PAȘI SPRE LIBERTATE ÎN CRISTOS</a:t>
            </a:r>
            <a:endParaRPr lang="en-US" sz="1100" b="1">
              <a:solidFill>
                <a:schemeClr val="bg1"/>
              </a:solidFill>
            </a:endParaRPr>
          </a:p>
          <a:p>
            <a:endParaRPr lang="en-GB" sz="1100" b="1">
              <a:solidFill>
                <a:schemeClr val="bg1"/>
              </a:solidFill>
            </a:endParaRPr>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1"/>
          <p:cNvSpPr>
            <a:spLocks noChangeArrowheads="1"/>
          </p:cNvSpPr>
          <p:nvPr/>
        </p:nvSpPr>
        <p:spPr bwMode="auto">
          <a:xfrm>
            <a:off x="539750" y="1379538"/>
            <a:ext cx="8104188" cy="3054350"/>
          </a:xfrm>
          <a:prstGeom prst="rect">
            <a:avLst/>
          </a:prstGeom>
          <a:noFill/>
          <a:ln w="9525">
            <a:noFill/>
            <a:miter lim="800000"/>
            <a:headEnd/>
            <a:tailEnd/>
          </a:ln>
        </p:spPr>
        <p:txBody>
          <a:bodyPr>
            <a:spAutoFit/>
          </a:bodyPr>
          <a:lstStyle/>
          <a:p>
            <a:pPr>
              <a:spcBef>
                <a:spcPct val="75000"/>
              </a:spcBef>
            </a:pPr>
            <a:r>
              <a:rPr lang="ro-RO" sz="2200" b="1">
                <a:solidFill>
                  <a:srgbClr val="EC008C"/>
                </a:solidFill>
              </a:rPr>
              <a:t>Doamne</a:t>
            </a:r>
            <a:r>
              <a:rPr lang="en-GB" sz="2200" b="1">
                <a:solidFill>
                  <a:srgbClr val="EC008C"/>
                </a:solidFill>
              </a:rPr>
              <a:t>, </a:t>
            </a:r>
          </a:p>
          <a:p>
            <a:pPr>
              <a:spcBef>
                <a:spcPct val="75000"/>
              </a:spcBef>
            </a:pPr>
            <a:r>
              <a:rPr lang="ro-RO" sz="2200" b="1">
                <a:solidFill>
                  <a:srgbClr val="EC008C"/>
                </a:solidFill>
              </a:rPr>
              <a:t>Mă lepăd de aceste moduri de folosire a trupului meu ca unealtă a nelegiuirii și recunosc orice participare voită. Aleg acum să Îți încredințez ochii mei, gura mea, mintea mea, inima mea, mâinile, picioarele și organele mele sexuale ca unelte ale neprihănirii. Îți aduc întregul trup ca o jertfă vie, sfântă și plăcută. Aleg să păstrez folosirea sexuală a trupului meu doar pentru căsătorie.</a:t>
            </a:r>
            <a:endParaRPr lang="en-GB" sz="2200" b="1">
              <a:solidFill>
                <a:srgbClr val="EC008C"/>
              </a:solidFill>
            </a:endParaRPr>
          </a:p>
        </p:txBody>
      </p:sp>
      <p:sp>
        <p:nvSpPr>
          <p:cNvPr id="62467" name="Text Box 6"/>
          <p:cNvSpPr txBox="1">
            <a:spLocks noChangeArrowheads="1"/>
          </p:cNvSpPr>
          <p:nvPr/>
        </p:nvSpPr>
        <p:spPr bwMode="auto">
          <a:xfrm>
            <a:off x="0" y="0"/>
            <a:ext cx="9144000" cy="596900"/>
          </a:xfrm>
          <a:prstGeom prst="rect">
            <a:avLst/>
          </a:prstGeom>
          <a:solidFill>
            <a:srgbClr val="00AEEF"/>
          </a:solidFill>
          <a:ln w="9525">
            <a:noFill/>
            <a:miter lim="800000"/>
            <a:headEnd/>
            <a:tailEnd/>
          </a:ln>
        </p:spPr>
        <p:txBody>
          <a:bodyPr>
            <a:spAutoFit/>
          </a:bodyPr>
          <a:lstStyle/>
          <a:p>
            <a:endParaRPr lang="en-US" sz="1100" b="1">
              <a:solidFill>
                <a:schemeClr val="bg1"/>
              </a:solidFill>
            </a:endParaRPr>
          </a:p>
          <a:p>
            <a:r>
              <a:rPr lang="en-US" sz="1100" b="1">
                <a:solidFill>
                  <a:schemeClr val="bg1"/>
                </a:solidFill>
              </a:rPr>
              <a:t>      </a:t>
            </a:r>
            <a:r>
              <a:rPr lang="ro-RO" sz="1100" b="1">
                <a:solidFill>
                  <a:schemeClr val="bg1"/>
                </a:solidFill>
              </a:rPr>
              <a:t>LIBERTATE ÎN CRISTOS</a:t>
            </a:r>
            <a:r>
              <a:rPr lang="en-US" sz="1100" b="1">
                <a:solidFill>
                  <a:schemeClr val="bg1"/>
                </a:solidFill>
              </a:rPr>
              <a:t> | </a:t>
            </a:r>
            <a:r>
              <a:rPr lang="ro-RO" sz="1100" b="1">
                <a:solidFill>
                  <a:schemeClr val="bg1"/>
                </a:solidFill>
              </a:rPr>
              <a:t>PAȘI SPRE LIBERTATE ÎN CRISTOS</a:t>
            </a:r>
            <a:r>
              <a:rPr lang="en-US" sz="1100" b="1">
                <a:solidFill>
                  <a:schemeClr val="bg1"/>
                </a:solidFill>
              </a:rPr>
              <a:t> | </a:t>
            </a:r>
            <a:r>
              <a:rPr lang="ro-RO" sz="1100" b="1">
                <a:solidFill>
                  <a:schemeClr val="bg1"/>
                </a:solidFill>
              </a:rPr>
              <a:t>PAGINA </a:t>
            </a:r>
            <a:r>
              <a:rPr lang="en-US" sz="1100" b="1">
                <a:solidFill>
                  <a:schemeClr val="bg1"/>
                </a:solidFill>
              </a:rPr>
              <a:t>51</a:t>
            </a:r>
          </a:p>
          <a:p>
            <a:endParaRPr lang="en-GB" sz="1100" b="1">
              <a:solidFill>
                <a:schemeClr val="bg1"/>
              </a:solidFill>
            </a:endParaRPr>
          </a:p>
        </p:txBody>
      </p:sp>
      <p:sp>
        <p:nvSpPr>
          <p:cNvPr id="62468" name="Text Box 5"/>
          <p:cNvSpPr txBox="1">
            <a:spLocks noChangeArrowheads="1"/>
          </p:cNvSpPr>
          <p:nvPr/>
        </p:nvSpPr>
        <p:spPr bwMode="auto">
          <a:xfrm>
            <a:off x="7380288" y="4732338"/>
            <a:ext cx="1584325" cy="336550"/>
          </a:xfrm>
          <a:prstGeom prst="rect">
            <a:avLst/>
          </a:prstGeom>
          <a:noFill/>
          <a:ln w="9525">
            <a:noFill/>
            <a:miter lim="800000"/>
            <a:headEnd/>
            <a:tailEnd/>
          </a:ln>
        </p:spPr>
        <p:txBody>
          <a:bodyPr>
            <a:spAutoFit/>
          </a:bodyPr>
          <a:lstStyle/>
          <a:p>
            <a:pPr>
              <a:spcBef>
                <a:spcPct val="50000"/>
              </a:spcBef>
            </a:pPr>
            <a:r>
              <a:rPr lang="ro-RO" sz="1600" b="1">
                <a:solidFill>
                  <a:srgbClr val="00AEEF"/>
                </a:solidFill>
              </a:rPr>
              <a:t>Continuare</a:t>
            </a:r>
            <a:r>
              <a:rPr lang="en-GB" sz="1600" b="1">
                <a:solidFill>
                  <a:srgbClr val="00AEEF"/>
                </a:solidFill>
              </a:rPr>
              <a:t>…</a:t>
            </a:r>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1"/>
          <p:cNvSpPr>
            <a:spLocks noChangeArrowheads="1"/>
          </p:cNvSpPr>
          <p:nvPr/>
        </p:nvSpPr>
        <p:spPr bwMode="auto">
          <a:xfrm>
            <a:off x="539750" y="1379538"/>
            <a:ext cx="7848600" cy="3392487"/>
          </a:xfrm>
          <a:prstGeom prst="rect">
            <a:avLst/>
          </a:prstGeom>
          <a:noFill/>
          <a:ln w="9525">
            <a:noFill/>
            <a:miter lim="800000"/>
            <a:headEnd/>
            <a:tailEnd/>
          </a:ln>
        </p:spPr>
        <p:txBody>
          <a:bodyPr>
            <a:spAutoFit/>
          </a:bodyPr>
          <a:lstStyle/>
          <a:p>
            <a:pPr>
              <a:spcBef>
                <a:spcPct val="75000"/>
              </a:spcBef>
            </a:pPr>
            <a:r>
              <a:rPr lang="ro-RO" sz="2200" b="1">
                <a:solidFill>
                  <a:srgbClr val="EC008C"/>
                </a:solidFill>
              </a:rPr>
              <a:t>Resping minciuna Diavolului că trupul meu nu este curat sau că este murdar sau că în orice privință Îți este neplăcut ca rezultat al experiențelor mele sexuale trecute. Doamne, Îți mulțumesc că m-ai curățat în întregime și m-ai iertat și că mă iubești și mă accepți așa cum sunt. De aceea, aleg acum să mă accept pe mine însumi și trupul meu ca fiind curat înaintea Ta. În Numele lui Isus. </a:t>
            </a:r>
            <a:endParaRPr lang="en-GB" sz="2200" b="1">
              <a:solidFill>
                <a:srgbClr val="EC008C"/>
              </a:solidFill>
            </a:endParaRPr>
          </a:p>
          <a:p>
            <a:pPr>
              <a:spcBef>
                <a:spcPct val="75000"/>
              </a:spcBef>
            </a:pPr>
            <a:r>
              <a:rPr lang="en-GB" sz="2200" b="1">
                <a:solidFill>
                  <a:srgbClr val="EC008C"/>
                </a:solidFill>
              </a:rPr>
              <a:t>Am</a:t>
            </a:r>
            <a:r>
              <a:rPr lang="ro-RO" sz="2200" b="1">
                <a:solidFill>
                  <a:srgbClr val="EC008C"/>
                </a:solidFill>
              </a:rPr>
              <a:t>i</a:t>
            </a:r>
            <a:r>
              <a:rPr lang="en-GB" sz="2200" b="1">
                <a:solidFill>
                  <a:srgbClr val="EC008C"/>
                </a:solidFill>
              </a:rPr>
              <a:t>n</a:t>
            </a:r>
            <a:r>
              <a:rPr lang="ro-RO" sz="2200" b="1">
                <a:solidFill>
                  <a:srgbClr val="EC008C"/>
                </a:solidFill>
              </a:rPr>
              <a:t>.</a:t>
            </a:r>
            <a:endParaRPr lang="en-GB" sz="2200" b="1">
              <a:solidFill>
                <a:srgbClr val="EC008C"/>
              </a:solidFill>
            </a:endParaRPr>
          </a:p>
        </p:txBody>
      </p:sp>
      <p:sp>
        <p:nvSpPr>
          <p:cNvPr id="63491" name="Text Box 6"/>
          <p:cNvSpPr txBox="1">
            <a:spLocks noChangeArrowheads="1"/>
          </p:cNvSpPr>
          <p:nvPr/>
        </p:nvSpPr>
        <p:spPr bwMode="auto">
          <a:xfrm>
            <a:off x="0" y="0"/>
            <a:ext cx="9144000" cy="596900"/>
          </a:xfrm>
          <a:prstGeom prst="rect">
            <a:avLst/>
          </a:prstGeom>
          <a:solidFill>
            <a:srgbClr val="00AEEF"/>
          </a:solidFill>
          <a:ln w="9525">
            <a:noFill/>
            <a:miter lim="800000"/>
            <a:headEnd/>
            <a:tailEnd/>
          </a:ln>
        </p:spPr>
        <p:txBody>
          <a:bodyPr>
            <a:spAutoFit/>
          </a:bodyPr>
          <a:lstStyle/>
          <a:p>
            <a:endParaRPr lang="en-US" sz="1100" b="1">
              <a:solidFill>
                <a:schemeClr val="bg1"/>
              </a:solidFill>
            </a:endParaRPr>
          </a:p>
          <a:p>
            <a:r>
              <a:rPr lang="en-US" sz="1100" b="1">
                <a:solidFill>
                  <a:schemeClr val="bg1"/>
                </a:solidFill>
              </a:rPr>
              <a:t>      </a:t>
            </a:r>
            <a:r>
              <a:rPr lang="ro-RO" sz="1100" b="1">
                <a:solidFill>
                  <a:schemeClr val="bg1"/>
                </a:solidFill>
              </a:rPr>
              <a:t>LIBERTATE ÎN CRISTOS</a:t>
            </a:r>
            <a:r>
              <a:rPr lang="en-US" sz="1100" b="1">
                <a:solidFill>
                  <a:schemeClr val="bg1"/>
                </a:solidFill>
              </a:rPr>
              <a:t> | </a:t>
            </a:r>
            <a:r>
              <a:rPr lang="ro-RO" sz="1100" b="1">
                <a:solidFill>
                  <a:schemeClr val="bg1"/>
                </a:solidFill>
              </a:rPr>
              <a:t>PAȘI SPRE LIBERTATE ÎN CRISTOS</a:t>
            </a:r>
            <a:endParaRPr lang="en-US" sz="1100" b="1">
              <a:solidFill>
                <a:schemeClr val="bg1"/>
              </a:solidFill>
            </a:endParaRPr>
          </a:p>
          <a:p>
            <a:endParaRPr lang="en-GB" sz="1100" b="1">
              <a:solidFill>
                <a:schemeClr val="bg1"/>
              </a:solidFill>
            </a:endParaRPr>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4" descr="P:\Projects\Freedom in Christ\Ilustrations\Kneel.jpg"/>
          <p:cNvPicPr>
            <a:picLocks noChangeAspect="1" noChangeArrowheads="1"/>
          </p:cNvPicPr>
          <p:nvPr/>
        </p:nvPicPr>
        <p:blipFill>
          <a:blip r:embed="rId3" cstate="print">
            <a:clrChange>
              <a:clrFrom>
                <a:srgbClr val="FDFDFD"/>
              </a:clrFrom>
              <a:clrTo>
                <a:srgbClr val="FDFDFD">
                  <a:alpha val="0"/>
                </a:srgbClr>
              </a:clrTo>
            </a:clrChange>
          </a:blip>
          <a:srcRect/>
          <a:stretch>
            <a:fillRect/>
          </a:stretch>
        </p:blipFill>
        <p:spPr bwMode="auto">
          <a:xfrm>
            <a:off x="3017838" y="1071563"/>
            <a:ext cx="4125912" cy="3714750"/>
          </a:xfrm>
          <a:prstGeom prst="rect">
            <a:avLst/>
          </a:prstGeom>
          <a:noFill/>
          <a:ln w="9525">
            <a:noFill/>
            <a:miter lim="800000"/>
            <a:headEnd/>
            <a:tailEnd/>
          </a:ln>
        </p:spPr>
      </p:pic>
      <p:sp>
        <p:nvSpPr>
          <p:cNvPr id="64515" name="Text Box 6"/>
          <p:cNvSpPr txBox="1">
            <a:spLocks noChangeArrowheads="1"/>
          </p:cNvSpPr>
          <p:nvPr/>
        </p:nvSpPr>
        <p:spPr bwMode="auto">
          <a:xfrm>
            <a:off x="0" y="0"/>
            <a:ext cx="9144000" cy="596900"/>
          </a:xfrm>
          <a:prstGeom prst="rect">
            <a:avLst/>
          </a:prstGeom>
          <a:solidFill>
            <a:srgbClr val="00AEEF"/>
          </a:solidFill>
          <a:ln w="9525">
            <a:noFill/>
            <a:miter lim="800000"/>
            <a:headEnd/>
            <a:tailEnd/>
          </a:ln>
        </p:spPr>
        <p:txBody>
          <a:bodyPr>
            <a:spAutoFit/>
          </a:bodyPr>
          <a:lstStyle/>
          <a:p>
            <a:endParaRPr lang="en-US" sz="1100" b="1">
              <a:solidFill>
                <a:schemeClr val="bg1"/>
              </a:solidFill>
            </a:endParaRPr>
          </a:p>
          <a:p>
            <a:r>
              <a:rPr lang="en-US" sz="1100" b="1">
                <a:solidFill>
                  <a:schemeClr val="bg1"/>
                </a:solidFill>
              </a:rPr>
              <a:t>      </a:t>
            </a:r>
            <a:r>
              <a:rPr lang="ro-RO" sz="1100" b="1">
                <a:solidFill>
                  <a:schemeClr val="bg1"/>
                </a:solidFill>
              </a:rPr>
              <a:t>LIBERTATE ÎN CRISTOS</a:t>
            </a:r>
            <a:r>
              <a:rPr lang="en-US" sz="1100" b="1">
                <a:solidFill>
                  <a:schemeClr val="bg1"/>
                </a:solidFill>
              </a:rPr>
              <a:t> | </a:t>
            </a:r>
            <a:r>
              <a:rPr lang="ro-RO" sz="1100" b="1">
                <a:solidFill>
                  <a:schemeClr val="bg1"/>
                </a:solidFill>
              </a:rPr>
              <a:t>PAȘI SPRE LIBERTATE ÎN CRISTOS</a:t>
            </a:r>
            <a:endParaRPr lang="en-US" sz="1100" b="1">
              <a:solidFill>
                <a:schemeClr val="bg1"/>
              </a:solidFill>
            </a:endParaRPr>
          </a:p>
          <a:p>
            <a:endParaRPr lang="en-GB" sz="1100" b="1">
              <a:solidFill>
                <a:schemeClr val="bg1"/>
              </a:solidFill>
            </a:endParaRPr>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1"/>
          <p:cNvSpPr>
            <a:spLocks noChangeArrowheads="1"/>
          </p:cNvSpPr>
          <p:nvPr/>
        </p:nvSpPr>
        <p:spPr bwMode="auto">
          <a:xfrm>
            <a:off x="539750" y="1379538"/>
            <a:ext cx="8104188" cy="2970212"/>
          </a:xfrm>
          <a:prstGeom prst="rect">
            <a:avLst/>
          </a:prstGeom>
          <a:noFill/>
          <a:ln w="9525">
            <a:noFill/>
            <a:miter lim="800000"/>
            <a:headEnd/>
            <a:tailEnd/>
          </a:ln>
        </p:spPr>
        <p:txBody>
          <a:bodyPr>
            <a:spAutoFit/>
          </a:bodyPr>
          <a:lstStyle/>
          <a:p>
            <a:pPr>
              <a:spcBef>
                <a:spcPct val="75000"/>
              </a:spcBef>
            </a:pPr>
            <a:r>
              <a:rPr lang="ro-RO" sz="2200" b="1">
                <a:solidFill>
                  <a:srgbClr val="EC008C"/>
                </a:solidFill>
              </a:rPr>
              <a:t>Dragă Tată ceresc</a:t>
            </a:r>
            <a:r>
              <a:rPr lang="en-GB" sz="2200" b="1">
                <a:solidFill>
                  <a:srgbClr val="EC008C"/>
                </a:solidFill>
              </a:rPr>
              <a:t>,</a:t>
            </a:r>
          </a:p>
          <a:p>
            <a:pPr>
              <a:spcBef>
                <a:spcPct val="75000"/>
              </a:spcBef>
            </a:pPr>
            <a:r>
              <a:rPr lang="ro-RO" sz="2200" b="1">
                <a:solidFill>
                  <a:srgbClr val="EC008C"/>
                </a:solidFill>
              </a:rPr>
              <a:t>Îți mărturisesc acum aceste păcate și Îți cer iertarea și curățarea prin sângele Domnului Isus Cristos. Anulez orice teren pe care duhurile rele l-au câștigat prin implicarea mea voită în păcat. Îți cer aceasta în Numele minunat al Domnului și Mântuitorului meu, Isus Cristos. </a:t>
            </a:r>
            <a:endParaRPr lang="en-GB" sz="2200" b="1">
              <a:solidFill>
                <a:srgbClr val="EC008C"/>
              </a:solidFill>
            </a:endParaRPr>
          </a:p>
          <a:p>
            <a:pPr>
              <a:spcBef>
                <a:spcPct val="75000"/>
              </a:spcBef>
            </a:pPr>
            <a:r>
              <a:rPr lang="en-GB" sz="2200" b="1">
                <a:solidFill>
                  <a:srgbClr val="EC008C"/>
                </a:solidFill>
              </a:rPr>
              <a:t>Am</a:t>
            </a:r>
            <a:r>
              <a:rPr lang="ro-RO" sz="2200" b="1">
                <a:solidFill>
                  <a:srgbClr val="EC008C"/>
                </a:solidFill>
              </a:rPr>
              <a:t>i</a:t>
            </a:r>
            <a:r>
              <a:rPr lang="en-GB" sz="2200" b="1">
                <a:solidFill>
                  <a:srgbClr val="EC008C"/>
                </a:solidFill>
              </a:rPr>
              <a:t>n</a:t>
            </a:r>
            <a:r>
              <a:rPr lang="ro-RO" sz="2200" b="1">
                <a:solidFill>
                  <a:srgbClr val="EC008C"/>
                </a:solidFill>
              </a:rPr>
              <a:t>.</a:t>
            </a:r>
            <a:endParaRPr lang="en-GB" sz="2200" b="1">
              <a:solidFill>
                <a:srgbClr val="EC008C"/>
              </a:solidFill>
            </a:endParaRPr>
          </a:p>
        </p:txBody>
      </p:sp>
      <p:sp>
        <p:nvSpPr>
          <p:cNvPr id="65539" name="Text Box 6"/>
          <p:cNvSpPr txBox="1">
            <a:spLocks noChangeArrowheads="1"/>
          </p:cNvSpPr>
          <p:nvPr/>
        </p:nvSpPr>
        <p:spPr bwMode="auto">
          <a:xfrm>
            <a:off x="0" y="0"/>
            <a:ext cx="9144000" cy="596900"/>
          </a:xfrm>
          <a:prstGeom prst="rect">
            <a:avLst/>
          </a:prstGeom>
          <a:solidFill>
            <a:srgbClr val="00AEEF"/>
          </a:solidFill>
          <a:ln w="9525">
            <a:noFill/>
            <a:miter lim="800000"/>
            <a:headEnd/>
            <a:tailEnd/>
          </a:ln>
        </p:spPr>
        <p:txBody>
          <a:bodyPr>
            <a:spAutoFit/>
          </a:bodyPr>
          <a:lstStyle/>
          <a:p>
            <a:endParaRPr lang="en-US" sz="1100" b="1">
              <a:solidFill>
                <a:schemeClr val="bg1"/>
              </a:solidFill>
            </a:endParaRPr>
          </a:p>
          <a:p>
            <a:r>
              <a:rPr lang="en-US" sz="1100" b="1">
                <a:solidFill>
                  <a:schemeClr val="bg1"/>
                </a:solidFill>
              </a:rPr>
              <a:t>      </a:t>
            </a:r>
            <a:r>
              <a:rPr lang="ro-RO" sz="1100" b="1">
                <a:solidFill>
                  <a:schemeClr val="bg1"/>
                </a:solidFill>
              </a:rPr>
              <a:t>LIBERTATE ÎN CRISTOS</a:t>
            </a:r>
            <a:r>
              <a:rPr lang="en-US" sz="1100" b="1">
                <a:solidFill>
                  <a:schemeClr val="bg1"/>
                </a:solidFill>
              </a:rPr>
              <a:t> | </a:t>
            </a:r>
            <a:r>
              <a:rPr lang="ro-RO" sz="1100" b="1">
                <a:solidFill>
                  <a:schemeClr val="bg1"/>
                </a:solidFill>
              </a:rPr>
              <a:t>PAȘI SPRE LIBERTATE ÎN CRISTOS</a:t>
            </a:r>
            <a:r>
              <a:rPr lang="en-US" sz="1100" b="1">
                <a:solidFill>
                  <a:schemeClr val="bg1"/>
                </a:solidFill>
              </a:rPr>
              <a:t> | </a:t>
            </a:r>
            <a:r>
              <a:rPr lang="ro-RO" sz="1100" b="1">
                <a:solidFill>
                  <a:schemeClr val="bg1"/>
                </a:solidFill>
              </a:rPr>
              <a:t>PAGINA </a:t>
            </a:r>
            <a:r>
              <a:rPr lang="en-US" sz="1100" b="1">
                <a:solidFill>
                  <a:schemeClr val="bg1"/>
                </a:solidFill>
              </a:rPr>
              <a:t>55</a:t>
            </a:r>
          </a:p>
          <a:p>
            <a:endParaRPr lang="en-GB" sz="1100" b="1">
              <a:solidFill>
                <a:schemeClr val="bg1"/>
              </a:solidFill>
            </a:endParaRPr>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bg>
      <p:bgPr>
        <a:blipFill dpi="0" rotWithShape="0">
          <a:blip r:embed="rId3" cstate="print"/>
          <a:srcRect/>
          <a:stretch>
            <a:fillRect/>
          </a:stretch>
        </a:blipFill>
        <a:effectLst/>
      </p:bgPr>
    </p:bg>
    <p:spTree>
      <p:nvGrpSpPr>
        <p:cNvPr id="1" name=""/>
        <p:cNvGrpSpPr/>
        <p:nvPr/>
      </p:nvGrpSpPr>
      <p:grpSpPr>
        <a:xfrm>
          <a:off x="0" y="0"/>
          <a:ext cx="0" cy="0"/>
          <a:chOff x="0" y="0"/>
          <a:chExt cx="0" cy="0"/>
        </a:xfrm>
      </p:grpSpPr>
      <p:sp>
        <p:nvSpPr>
          <p:cNvPr id="66562" name="Text Box 5"/>
          <p:cNvSpPr txBox="1">
            <a:spLocks noChangeArrowheads="1"/>
          </p:cNvSpPr>
          <p:nvPr/>
        </p:nvSpPr>
        <p:spPr bwMode="auto">
          <a:xfrm>
            <a:off x="0" y="0"/>
            <a:ext cx="8964613" cy="600075"/>
          </a:xfrm>
          <a:prstGeom prst="rect">
            <a:avLst/>
          </a:prstGeom>
          <a:noFill/>
          <a:ln w="9525">
            <a:noFill/>
            <a:miter lim="800000"/>
            <a:headEnd/>
            <a:tailEnd/>
          </a:ln>
        </p:spPr>
        <p:txBody>
          <a:bodyPr>
            <a:spAutoFit/>
          </a:bodyPr>
          <a:lstStyle/>
          <a:p>
            <a:endParaRPr lang="en-US" sz="1100" b="1">
              <a:solidFill>
                <a:srgbClr val="6D6F71"/>
              </a:solidFill>
            </a:endParaRPr>
          </a:p>
          <a:p>
            <a:pPr algn="r"/>
            <a:r>
              <a:rPr lang="en-US" sz="1100" b="1">
                <a:solidFill>
                  <a:srgbClr val="6D6F71"/>
                </a:solidFill>
              </a:rPr>
              <a:t>     </a:t>
            </a:r>
            <a:r>
              <a:rPr lang="ro-RO" sz="1100" b="1">
                <a:solidFill>
                  <a:srgbClr val="6D6F71"/>
                </a:solidFill>
              </a:rPr>
              <a:t>LIBERTATE ÎN CRISTOS </a:t>
            </a:r>
            <a:r>
              <a:rPr lang="en-US" sz="1100" b="1">
                <a:solidFill>
                  <a:srgbClr val="6D6F71"/>
                </a:solidFill>
              </a:rPr>
              <a:t>| </a:t>
            </a:r>
            <a:r>
              <a:rPr lang="ro-RO" sz="1100" b="1">
                <a:solidFill>
                  <a:srgbClr val="6D6F71"/>
                </a:solidFill>
              </a:rPr>
              <a:t>PAȘI SPRE LIBERTATE ÎN CRISTOS</a:t>
            </a:r>
            <a:endParaRPr lang="en-US" sz="1100" b="1">
              <a:solidFill>
                <a:srgbClr val="6D6F71"/>
              </a:solidFill>
            </a:endParaRPr>
          </a:p>
          <a:p>
            <a:endParaRPr lang="en-GB" sz="1100" b="1">
              <a:solidFill>
                <a:srgbClr val="6D6F71"/>
              </a:solidFill>
            </a:endParaRPr>
          </a:p>
        </p:txBody>
      </p:sp>
      <p:sp>
        <p:nvSpPr>
          <p:cNvPr id="66563" name="TextBox 5"/>
          <p:cNvSpPr txBox="1">
            <a:spLocks noChangeArrowheads="1"/>
          </p:cNvSpPr>
          <p:nvPr/>
        </p:nvSpPr>
        <p:spPr bwMode="auto">
          <a:xfrm>
            <a:off x="0" y="2230438"/>
            <a:ext cx="9144000" cy="646112"/>
          </a:xfrm>
          <a:prstGeom prst="rect">
            <a:avLst/>
          </a:prstGeom>
          <a:noFill/>
          <a:ln w="9525">
            <a:noFill/>
            <a:miter lim="800000"/>
            <a:headEnd/>
            <a:tailEnd/>
          </a:ln>
        </p:spPr>
        <p:txBody>
          <a:bodyPr>
            <a:spAutoFit/>
          </a:bodyPr>
          <a:lstStyle/>
          <a:p>
            <a:pPr algn="ctr"/>
            <a:r>
              <a:rPr lang="ro-RO" sz="3600" b="1">
                <a:solidFill>
                  <a:schemeClr val="bg1"/>
                </a:solidFill>
              </a:rPr>
              <a:t>Pasul </a:t>
            </a:r>
            <a:r>
              <a:rPr lang="en-US" sz="3600" b="1">
                <a:solidFill>
                  <a:schemeClr val="bg1"/>
                </a:solidFill>
              </a:rPr>
              <a:t>7: </a:t>
            </a:r>
            <a:r>
              <a:rPr lang="ro-RO" sz="3600" b="1">
                <a:solidFill>
                  <a:schemeClr val="bg1"/>
                </a:solidFill>
              </a:rPr>
              <a:t>Blesteme sau binecuvântări</a:t>
            </a:r>
            <a:endParaRPr lang="en-US" sz="3600" b="1">
              <a:solidFill>
                <a:schemeClr val="bg1"/>
              </a:solidFill>
            </a:endParaRPr>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3"/>
          <p:cNvSpPr txBox="1">
            <a:spLocks noChangeArrowheads="1"/>
          </p:cNvSpPr>
          <p:nvPr/>
        </p:nvSpPr>
        <p:spPr bwMode="auto">
          <a:xfrm>
            <a:off x="1000125" y="1828800"/>
            <a:ext cx="7119938" cy="3886200"/>
          </a:xfrm>
          <a:prstGeom prst="rect">
            <a:avLst/>
          </a:prstGeom>
          <a:noFill/>
          <a:ln w="9525">
            <a:noFill/>
            <a:miter lim="800000"/>
            <a:headEnd/>
            <a:tailEnd/>
          </a:ln>
        </p:spPr>
        <p:txBody>
          <a:bodyPr/>
          <a:lstStyle/>
          <a:p>
            <a:pPr eaLnBrk="0" hangingPunct="0">
              <a:lnSpc>
                <a:spcPct val="90000"/>
              </a:lnSpc>
              <a:spcBef>
                <a:spcPct val="20000"/>
              </a:spcBef>
            </a:pPr>
            <a:endParaRPr lang="en-GB" sz="2400" b="1">
              <a:solidFill>
                <a:srgbClr val="EC008C"/>
              </a:solidFill>
              <a:latin typeface="Myriad Pro Light" pitchFamily="34" charset="0"/>
            </a:endParaRPr>
          </a:p>
        </p:txBody>
      </p:sp>
      <p:sp>
        <p:nvSpPr>
          <p:cNvPr id="67587" name="TextBox 2"/>
          <p:cNvSpPr txBox="1">
            <a:spLocks noChangeArrowheads="1"/>
          </p:cNvSpPr>
          <p:nvPr/>
        </p:nvSpPr>
        <p:spPr bwMode="auto">
          <a:xfrm>
            <a:off x="539750" y="808038"/>
            <a:ext cx="6889750" cy="549275"/>
          </a:xfrm>
          <a:prstGeom prst="rect">
            <a:avLst/>
          </a:prstGeom>
          <a:noFill/>
          <a:ln w="9525">
            <a:noFill/>
            <a:miter lim="800000"/>
            <a:headEnd/>
            <a:tailEnd/>
          </a:ln>
        </p:spPr>
        <p:txBody>
          <a:bodyPr>
            <a:spAutoFit/>
          </a:bodyPr>
          <a:lstStyle/>
          <a:p>
            <a:r>
              <a:rPr lang="ro-RO" sz="3000" b="1">
                <a:solidFill>
                  <a:srgbClr val="00AEEF"/>
                </a:solidFill>
              </a:rPr>
              <a:t>Pasul </a:t>
            </a:r>
            <a:r>
              <a:rPr lang="en-GB" sz="3000" b="1">
                <a:solidFill>
                  <a:srgbClr val="00AEEF"/>
                </a:solidFill>
              </a:rPr>
              <a:t>7: </a:t>
            </a:r>
            <a:r>
              <a:rPr lang="ro-RO" sz="3000" b="1">
                <a:solidFill>
                  <a:srgbClr val="00AEEF"/>
                </a:solidFill>
              </a:rPr>
              <a:t>Blesteme sau binecuvântări</a:t>
            </a:r>
            <a:endParaRPr lang="en-GB" sz="3000" b="1">
              <a:solidFill>
                <a:srgbClr val="00AEEF"/>
              </a:solidFill>
            </a:endParaRPr>
          </a:p>
        </p:txBody>
      </p:sp>
      <p:sp>
        <p:nvSpPr>
          <p:cNvPr id="63492" name="Rectangle 1"/>
          <p:cNvSpPr>
            <a:spLocks noChangeArrowheads="1"/>
          </p:cNvSpPr>
          <p:nvPr/>
        </p:nvSpPr>
        <p:spPr bwMode="auto">
          <a:xfrm>
            <a:off x="539750" y="1492250"/>
            <a:ext cx="8064500" cy="3554413"/>
          </a:xfrm>
          <a:prstGeom prst="rect">
            <a:avLst/>
          </a:prstGeom>
          <a:noFill/>
          <a:ln w="9525">
            <a:noFill/>
            <a:miter lim="800000"/>
            <a:headEnd/>
            <a:tailEnd/>
          </a:ln>
        </p:spPr>
        <p:txBody>
          <a:bodyPr>
            <a:spAutoFit/>
          </a:bodyPr>
          <a:lstStyle/>
          <a:p>
            <a:pPr>
              <a:spcBef>
                <a:spcPct val="75000"/>
              </a:spcBef>
              <a:defRPr/>
            </a:pPr>
            <a:r>
              <a:rPr lang="ro-RO" sz="2200" b="1" dirty="0">
                <a:solidFill>
                  <a:srgbClr val="EC008C"/>
                </a:solidFill>
                <a:latin typeface="Arial" pitchFamily="34" charset="0"/>
                <a:cs typeface="Arial" pitchFamily="34" charset="0"/>
              </a:rPr>
              <a:t>Lepădarea de păcatele strămoșilor noștri</a:t>
            </a:r>
            <a:endParaRPr lang="en-GB" sz="2200" b="1" dirty="0">
              <a:solidFill>
                <a:srgbClr val="EC008C"/>
              </a:solidFill>
              <a:latin typeface="Arial" pitchFamily="34" charset="0"/>
              <a:cs typeface="Arial" pitchFamily="34" charset="0"/>
            </a:endParaRPr>
          </a:p>
          <a:p>
            <a:pPr marL="893763">
              <a:spcBef>
                <a:spcPct val="25000"/>
              </a:spcBef>
              <a:defRPr/>
            </a:pPr>
            <a:r>
              <a:rPr lang="ro-RO" sz="2200" b="1" dirty="0">
                <a:solidFill>
                  <a:srgbClr val="6D6F71"/>
                </a:solidFill>
                <a:latin typeface="Arial" pitchFamily="34" charset="0"/>
                <a:cs typeface="Arial" pitchFamily="34" charset="0"/>
              </a:rPr>
              <a:t>Efectele sunt transmise generațiilor următoare.</a:t>
            </a:r>
            <a:r>
              <a:rPr lang="en-GB" sz="2200" b="1" dirty="0">
                <a:solidFill>
                  <a:srgbClr val="6D6F71"/>
                </a:solidFill>
                <a:latin typeface="Arial" pitchFamily="34" charset="0"/>
                <a:cs typeface="Arial" pitchFamily="34" charset="0"/>
              </a:rPr>
              <a:t> </a:t>
            </a:r>
            <a:r>
              <a:rPr lang="en-GB" sz="1600" b="1" dirty="0">
                <a:solidFill>
                  <a:srgbClr val="6D6F71"/>
                </a:solidFill>
                <a:latin typeface="Arial" pitchFamily="34" charset="0"/>
                <a:cs typeface="Arial" pitchFamily="34" charset="0"/>
              </a:rPr>
              <a:t>(</a:t>
            </a:r>
            <a:r>
              <a:rPr lang="ro-RO" sz="1600" b="1" dirty="0">
                <a:solidFill>
                  <a:srgbClr val="6D6F71"/>
                </a:solidFill>
                <a:latin typeface="Arial" pitchFamily="34" charset="0"/>
                <a:cs typeface="Arial" pitchFamily="34" charset="0"/>
              </a:rPr>
              <a:t>Exodul </a:t>
            </a:r>
            <a:r>
              <a:rPr lang="en-GB" sz="1600" b="1" dirty="0">
                <a:solidFill>
                  <a:srgbClr val="6D6F71"/>
                </a:solidFill>
                <a:latin typeface="Arial" pitchFamily="34" charset="0"/>
                <a:cs typeface="Arial" pitchFamily="34" charset="0"/>
              </a:rPr>
              <a:t>20:4-6)</a:t>
            </a:r>
          </a:p>
          <a:p>
            <a:pPr marL="893763">
              <a:spcBef>
                <a:spcPct val="25000"/>
              </a:spcBef>
              <a:defRPr/>
            </a:pPr>
            <a:r>
              <a:rPr lang="ro-RO" sz="2200" b="1" dirty="0">
                <a:solidFill>
                  <a:srgbClr val="6D6F71"/>
                </a:solidFill>
                <a:latin typeface="Arial" pitchFamily="34" charset="0"/>
                <a:cs typeface="Arial" pitchFamily="34" charset="0"/>
              </a:rPr>
              <a:t>Noi însă nu suntem vinovați de păcatele lor </a:t>
            </a:r>
            <a:r>
              <a:rPr lang="en-GB" sz="2200" b="1" dirty="0">
                <a:solidFill>
                  <a:srgbClr val="6D6F71"/>
                </a:solidFill>
                <a:latin typeface="Arial" pitchFamily="34" charset="0"/>
                <a:cs typeface="Arial" pitchFamily="34" charset="0"/>
              </a:rPr>
              <a:t>(</a:t>
            </a:r>
            <a:r>
              <a:rPr lang="ro-RO" sz="2200" b="1" dirty="0">
                <a:solidFill>
                  <a:srgbClr val="6D6F71"/>
                </a:solidFill>
                <a:latin typeface="Arial" pitchFamily="34" charset="0"/>
                <a:cs typeface="Arial" pitchFamily="34" charset="0"/>
              </a:rPr>
              <a:t>ex.</a:t>
            </a:r>
            <a:r>
              <a:rPr lang="en-GB" sz="2200" b="1" dirty="0">
                <a:solidFill>
                  <a:srgbClr val="6D6F71"/>
                </a:solidFill>
                <a:latin typeface="Arial" pitchFamily="34" charset="0"/>
                <a:cs typeface="Arial" pitchFamily="34" charset="0"/>
              </a:rPr>
              <a:t>: </a:t>
            </a:r>
            <a:r>
              <a:rPr lang="ro-RO" sz="2200" b="1" dirty="0">
                <a:solidFill>
                  <a:srgbClr val="6D6F71"/>
                </a:solidFill>
                <a:latin typeface="Arial" pitchFamily="34" charset="0"/>
                <a:cs typeface="Arial" pitchFamily="34" charset="0"/>
              </a:rPr>
              <a:t>activitate ocultă, adulter, mânie</a:t>
            </a:r>
            <a:r>
              <a:rPr lang="en-GB" sz="2200" b="1" dirty="0">
                <a:solidFill>
                  <a:srgbClr val="6D6F71"/>
                </a:solidFill>
                <a:latin typeface="Arial" pitchFamily="34" charset="0"/>
                <a:cs typeface="Arial" pitchFamily="34" charset="0"/>
              </a:rPr>
              <a:t>)</a:t>
            </a:r>
            <a:r>
              <a:rPr lang="ro-RO" sz="2200" b="1" dirty="0">
                <a:solidFill>
                  <a:srgbClr val="6D6F71"/>
                </a:solidFill>
                <a:latin typeface="Arial" pitchFamily="34" charset="0"/>
                <a:cs typeface="Arial" pitchFamily="34" charset="0"/>
              </a:rPr>
              <a:t>.</a:t>
            </a:r>
            <a:endParaRPr lang="en-GB" sz="2200" b="1" dirty="0">
              <a:solidFill>
                <a:srgbClr val="6D6F71"/>
              </a:solidFill>
              <a:latin typeface="Arial" pitchFamily="34" charset="0"/>
              <a:cs typeface="Arial" pitchFamily="34" charset="0"/>
            </a:endParaRPr>
          </a:p>
          <a:p>
            <a:pPr marL="893763">
              <a:spcBef>
                <a:spcPct val="25000"/>
              </a:spcBef>
              <a:defRPr/>
            </a:pPr>
            <a:r>
              <a:rPr lang="ro-RO" sz="2200" b="1" dirty="0">
                <a:solidFill>
                  <a:srgbClr val="6D6F71"/>
                </a:solidFill>
                <a:latin typeface="Arial" pitchFamily="34" charset="0"/>
                <a:cs typeface="Arial" pitchFamily="34" charset="0"/>
              </a:rPr>
              <a:t>Duhul Sfânt s-ar putea să descopere lucruri de care nu suntem conștienți.</a:t>
            </a:r>
            <a:endParaRPr lang="en-GB" sz="2200" b="1" dirty="0">
              <a:solidFill>
                <a:srgbClr val="6D6F71"/>
              </a:solidFill>
              <a:latin typeface="Arial" pitchFamily="34" charset="0"/>
              <a:cs typeface="Arial" pitchFamily="34" charset="0"/>
            </a:endParaRPr>
          </a:p>
          <a:p>
            <a:pPr>
              <a:spcBef>
                <a:spcPct val="75000"/>
              </a:spcBef>
              <a:defRPr/>
            </a:pPr>
            <a:r>
              <a:rPr lang="ro-RO" sz="2200" b="1" dirty="0">
                <a:solidFill>
                  <a:srgbClr val="EC008C"/>
                </a:solidFill>
                <a:latin typeface="Arial" pitchFamily="34" charset="0"/>
                <a:cs typeface="Arial" pitchFamily="34" charset="0"/>
              </a:rPr>
              <a:t>Lepădarea de declarații satanice (blesteme) care sunt îndreptate împotriva noastră și a lucrărilor noastre.</a:t>
            </a:r>
            <a:endParaRPr lang="en-GB" sz="2200" b="1" dirty="0">
              <a:solidFill>
                <a:srgbClr val="EC008C"/>
              </a:solidFill>
              <a:latin typeface="Arial" pitchFamily="34" charset="0"/>
              <a:cs typeface="Arial" pitchFamily="34" charset="0"/>
            </a:endParaRPr>
          </a:p>
        </p:txBody>
      </p:sp>
      <p:sp>
        <p:nvSpPr>
          <p:cNvPr id="67589" name="Text Box 6"/>
          <p:cNvSpPr txBox="1">
            <a:spLocks noChangeArrowheads="1"/>
          </p:cNvSpPr>
          <p:nvPr/>
        </p:nvSpPr>
        <p:spPr bwMode="auto">
          <a:xfrm>
            <a:off x="0" y="0"/>
            <a:ext cx="9144000" cy="596900"/>
          </a:xfrm>
          <a:prstGeom prst="rect">
            <a:avLst/>
          </a:prstGeom>
          <a:solidFill>
            <a:srgbClr val="00AEEF"/>
          </a:solidFill>
          <a:ln w="9525">
            <a:noFill/>
            <a:miter lim="800000"/>
            <a:headEnd/>
            <a:tailEnd/>
          </a:ln>
        </p:spPr>
        <p:txBody>
          <a:bodyPr>
            <a:spAutoFit/>
          </a:bodyPr>
          <a:lstStyle/>
          <a:p>
            <a:endParaRPr lang="en-US" sz="1100" b="1">
              <a:solidFill>
                <a:schemeClr val="bg1"/>
              </a:solidFill>
            </a:endParaRPr>
          </a:p>
          <a:p>
            <a:r>
              <a:rPr lang="en-US" sz="1100" b="1">
                <a:solidFill>
                  <a:schemeClr val="bg1"/>
                </a:solidFill>
              </a:rPr>
              <a:t>      </a:t>
            </a:r>
            <a:r>
              <a:rPr lang="ro-RO" sz="1100" b="1">
                <a:solidFill>
                  <a:schemeClr val="bg1"/>
                </a:solidFill>
              </a:rPr>
              <a:t>LIBERTATE ÎN CRISTOS</a:t>
            </a:r>
            <a:r>
              <a:rPr lang="en-US" sz="1100" b="1">
                <a:solidFill>
                  <a:schemeClr val="bg1"/>
                </a:solidFill>
              </a:rPr>
              <a:t> | </a:t>
            </a:r>
            <a:r>
              <a:rPr lang="ro-RO" sz="1100" b="1">
                <a:solidFill>
                  <a:schemeClr val="bg1"/>
                </a:solidFill>
              </a:rPr>
              <a:t>PAȘI SPRE LIBERTATE ÎN CRISTOS</a:t>
            </a:r>
            <a:endParaRPr lang="en-US" sz="1100" b="1">
              <a:solidFill>
                <a:schemeClr val="bg1"/>
              </a:solidFill>
            </a:endParaRPr>
          </a:p>
          <a:p>
            <a:endParaRPr lang="en-GB" sz="1100" b="1">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3492">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3492">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3492">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63492">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1"/>
          <p:cNvSpPr>
            <a:spLocks noChangeArrowheads="1"/>
          </p:cNvSpPr>
          <p:nvPr/>
        </p:nvSpPr>
        <p:spPr bwMode="auto">
          <a:xfrm>
            <a:off x="539750" y="1379538"/>
            <a:ext cx="7848600" cy="2970212"/>
          </a:xfrm>
          <a:prstGeom prst="rect">
            <a:avLst/>
          </a:prstGeom>
          <a:noFill/>
          <a:ln w="9525">
            <a:noFill/>
            <a:miter lim="800000"/>
            <a:headEnd/>
            <a:tailEnd/>
          </a:ln>
        </p:spPr>
        <p:txBody>
          <a:bodyPr>
            <a:spAutoFit/>
          </a:bodyPr>
          <a:lstStyle/>
          <a:p>
            <a:pPr>
              <a:spcBef>
                <a:spcPct val="75000"/>
              </a:spcBef>
            </a:pPr>
            <a:r>
              <a:rPr lang="ro-RO" sz="2200" b="1">
                <a:solidFill>
                  <a:srgbClr val="EC008C"/>
                </a:solidFill>
              </a:rPr>
              <a:t>Dragă Tată ceresc</a:t>
            </a:r>
            <a:r>
              <a:rPr lang="en-GB" sz="2200" b="1">
                <a:solidFill>
                  <a:srgbClr val="EC008C"/>
                </a:solidFill>
              </a:rPr>
              <a:t>,</a:t>
            </a:r>
          </a:p>
          <a:p>
            <a:pPr>
              <a:spcBef>
                <a:spcPct val="75000"/>
              </a:spcBef>
            </a:pPr>
            <a:r>
              <a:rPr lang="ro-RO" sz="2200" b="1">
                <a:solidFill>
                  <a:srgbClr val="EC008C"/>
                </a:solidFill>
              </a:rPr>
              <a:t>Te rog să îmi descoperi acum toate păcatele strămoșilor mei care sunt trecute de-a lungul generațiilor în familie. Vreau să fiu eliberat de acele influențe și să umblu în noua mea identitate de copil al lui Dumnezeu. În Numele lui Isus.</a:t>
            </a:r>
            <a:endParaRPr lang="en-GB" sz="2200" b="1">
              <a:solidFill>
                <a:srgbClr val="EC008C"/>
              </a:solidFill>
            </a:endParaRPr>
          </a:p>
          <a:p>
            <a:pPr>
              <a:spcBef>
                <a:spcPct val="75000"/>
              </a:spcBef>
            </a:pPr>
            <a:r>
              <a:rPr lang="en-GB" sz="2200" b="1">
                <a:solidFill>
                  <a:srgbClr val="EC008C"/>
                </a:solidFill>
              </a:rPr>
              <a:t>Am</a:t>
            </a:r>
            <a:r>
              <a:rPr lang="ro-RO" sz="2200" b="1">
                <a:solidFill>
                  <a:srgbClr val="EC008C"/>
                </a:solidFill>
              </a:rPr>
              <a:t>i</a:t>
            </a:r>
            <a:r>
              <a:rPr lang="en-GB" sz="2200" b="1">
                <a:solidFill>
                  <a:srgbClr val="EC008C"/>
                </a:solidFill>
              </a:rPr>
              <a:t>n</a:t>
            </a:r>
            <a:r>
              <a:rPr lang="ro-RO" sz="2200" b="1">
                <a:solidFill>
                  <a:srgbClr val="EC008C"/>
                </a:solidFill>
              </a:rPr>
              <a:t>.</a:t>
            </a:r>
            <a:endParaRPr lang="en-GB" sz="2200" b="1">
              <a:solidFill>
                <a:srgbClr val="EC008C"/>
              </a:solidFill>
            </a:endParaRPr>
          </a:p>
        </p:txBody>
      </p:sp>
      <p:sp>
        <p:nvSpPr>
          <p:cNvPr id="68611" name="Text Box 6"/>
          <p:cNvSpPr txBox="1">
            <a:spLocks noChangeArrowheads="1"/>
          </p:cNvSpPr>
          <p:nvPr/>
        </p:nvSpPr>
        <p:spPr bwMode="auto">
          <a:xfrm>
            <a:off x="0" y="0"/>
            <a:ext cx="9144000" cy="596900"/>
          </a:xfrm>
          <a:prstGeom prst="rect">
            <a:avLst/>
          </a:prstGeom>
          <a:solidFill>
            <a:srgbClr val="00AEEF"/>
          </a:solidFill>
          <a:ln w="9525">
            <a:noFill/>
            <a:miter lim="800000"/>
            <a:headEnd/>
            <a:tailEnd/>
          </a:ln>
        </p:spPr>
        <p:txBody>
          <a:bodyPr>
            <a:spAutoFit/>
          </a:bodyPr>
          <a:lstStyle/>
          <a:p>
            <a:endParaRPr lang="en-US" sz="1100" b="1">
              <a:solidFill>
                <a:schemeClr val="bg1"/>
              </a:solidFill>
            </a:endParaRPr>
          </a:p>
          <a:p>
            <a:r>
              <a:rPr lang="en-US" sz="1100" b="1">
                <a:solidFill>
                  <a:schemeClr val="bg1"/>
                </a:solidFill>
              </a:rPr>
              <a:t>      </a:t>
            </a:r>
            <a:r>
              <a:rPr lang="ro-RO" sz="1100" b="1">
                <a:solidFill>
                  <a:schemeClr val="bg1"/>
                </a:solidFill>
              </a:rPr>
              <a:t>LIBERTATE ÎN CRISTOS</a:t>
            </a:r>
            <a:r>
              <a:rPr lang="en-US" sz="1100" b="1">
                <a:solidFill>
                  <a:schemeClr val="bg1"/>
                </a:solidFill>
              </a:rPr>
              <a:t> | </a:t>
            </a:r>
            <a:r>
              <a:rPr lang="ro-RO" sz="1100" b="1">
                <a:solidFill>
                  <a:schemeClr val="bg1"/>
                </a:solidFill>
              </a:rPr>
              <a:t>PAȘI SPRE LIBERTATE ÎN CRISTOS</a:t>
            </a:r>
            <a:r>
              <a:rPr lang="en-US" sz="1100" b="1">
                <a:solidFill>
                  <a:schemeClr val="bg1"/>
                </a:solidFill>
              </a:rPr>
              <a:t> | </a:t>
            </a:r>
            <a:r>
              <a:rPr lang="ro-RO" sz="1100" b="1">
                <a:solidFill>
                  <a:schemeClr val="bg1"/>
                </a:solidFill>
              </a:rPr>
              <a:t>PAGINA </a:t>
            </a:r>
            <a:r>
              <a:rPr lang="en-US" sz="1100" b="1">
                <a:solidFill>
                  <a:schemeClr val="bg1"/>
                </a:solidFill>
              </a:rPr>
              <a:t>57</a:t>
            </a:r>
          </a:p>
          <a:p>
            <a:endParaRPr lang="en-GB" sz="1100" b="1">
              <a:solidFill>
                <a:schemeClr val="bg1"/>
              </a:solidFill>
            </a:endParaRPr>
          </a:p>
        </p:txBody>
      </p:sp>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9634" name="Picture 4" descr="P:\Projects\Freedom in Christ\Ilustrations\Kneel.jpg"/>
          <p:cNvPicPr>
            <a:picLocks noChangeAspect="1" noChangeArrowheads="1"/>
          </p:cNvPicPr>
          <p:nvPr/>
        </p:nvPicPr>
        <p:blipFill>
          <a:blip r:embed="rId3" cstate="print">
            <a:clrChange>
              <a:clrFrom>
                <a:srgbClr val="FDFDFD"/>
              </a:clrFrom>
              <a:clrTo>
                <a:srgbClr val="FDFDFD">
                  <a:alpha val="0"/>
                </a:srgbClr>
              </a:clrTo>
            </a:clrChange>
          </a:blip>
          <a:srcRect/>
          <a:stretch>
            <a:fillRect/>
          </a:stretch>
        </p:blipFill>
        <p:spPr bwMode="auto">
          <a:xfrm>
            <a:off x="3017838" y="1071563"/>
            <a:ext cx="4125912" cy="3714750"/>
          </a:xfrm>
          <a:prstGeom prst="rect">
            <a:avLst/>
          </a:prstGeom>
          <a:noFill/>
          <a:ln w="9525">
            <a:noFill/>
            <a:miter lim="800000"/>
            <a:headEnd/>
            <a:tailEnd/>
          </a:ln>
        </p:spPr>
      </p:pic>
      <p:sp>
        <p:nvSpPr>
          <p:cNvPr id="69635" name="Text Box 6"/>
          <p:cNvSpPr txBox="1">
            <a:spLocks noChangeArrowheads="1"/>
          </p:cNvSpPr>
          <p:nvPr/>
        </p:nvSpPr>
        <p:spPr bwMode="auto">
          <a:xfrm>
            <a:off x="0" y="0"/>
            <a:ext cx="9144000" cy="596900"/>
          </a:xfrm>
          <a:prstGeom prst="rect">
            <a:avLst/>
          </a:prstGeom>
          <a:solidFill>
            <a:srgbClr val="00AEEF"/>
          </a:solidFill>
          <a:ln w="9525">
            <a:noFill/>
            <a:miter lim="800000"/>
            <a:headEnd/>
            <a:tailEnd/>
          </a:ln>
        </p:spPr>
        <p:txBody>
          <a:bodyPr>
            <a:spAutoFit/>
          </a:bodyPr>
          <a:lstStyle/>
          <a:p>
            <a:endParaRPr lang="en-US" sz="1100" b="1">
              <a:solidFill>
                <a:schemeClr val="bg1"/>
              </a:solidFill>
            </a:endParaRPr>
          </a:p>
          <a:p>
            <a:r>
              <a:rPr lang="en-US" sz="1100" b="1">
                <a:solidFill>
                  <a:schemeClr val="bg1"/>
                </a:solidFill>
              </a:rPr>
              <a:t>      </a:t>
            </a:r>
            <a:r>
              <a:rPr lang="ro-RO" sz="1100" b="1">
                <a:solidFill>
                  <a:schemeClr val="bg1"/>
                </a:solidFill>
              </a:rPr>
              <a:t>LIBERTATE ÎN CRISTOS</a:t>
            </a:r>
            <a:r>
              <a:rPr lang="en-US" sz="1100" b="1">
                <a:solidFill>
                  <a:schemeClr val="bg1"/>
                </a:solidFill>
              </a:rPr>
              <a:t> | </a:t>
            </a:r>
            <a:r>
              <a:rPr lang="ro-RO" sz="1100" b="1">
                <a:solidFill>
                  <a:schemeClr val="bg1"/>
                </a:solidFill>
              </a:rPr>
              <a:t>PAȘI SPRE LIBERTATE ÎN CRISTOS</a:t>
            </a:r>
            <a:endParaRPr lang="en-US" sz="1100" b="1">
              <a:solidFill>
                <a:schemeClr val="bg1"/>
              </a:solidFill>
            </a:endParaRPr>
          </a:p>
          <a:p>
            <a:endParaRPr lang="en-GB" sz="1100" b="1">
              <a:solidFill>
                <a:schemeClr val="bg1"/>
              </a:solidFill>
            </a:endParaRPr>
          </a:p>
        </p:txBody>
      </p:sp>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1"/>
          <p:cNvSpPr>
            <a:spLocks noChangeArrowheads="1"/>
          </p:cNvSpPr>
          <p:nvPr/>
        </p:nvSpPr>
        <p:spPr bwMode="auto">
          <a:xfrm>
            <a:off x="539750" y="1379538"/>
            <a:ext cx="7848600" cy="2038350"/>
          </a:xfrm>
          <a:prstGeom prst="rect">
            <a:avLst/>
          </a:prstGeom>
          <a:noFill/>
          <a:ln w="9525">
            <a:noFill/>
            <a:miter lim="800000"/>
            <a:headEnd/>
            <a:tailEnd/>
          </a:ln>
        </p:spPr>
        <p:txBody>
          <a:bodyPr>
            <a:spAutoFit/>
          </a:bodyPr>
          <a:lstStyle/>
          <a:p>
            <a:pPr>
              <a:spcBef>
                <a:spcPct val="75000"/>
              </a:spcBef>
            </a:pPr>
            <a:r>
              <a:rPr lang="ro-RO" sz="2200" b="1">
                <a:solidFill>
                  <a:srgbClr val="EC008C"/>
                </a:solidFill>
              </a:rPr>
              <a:t>Aici și acum mă lepăd și reneg păcatele strămoșilor mei. Mă lepăd în mod specific de păcatele de</a:t>
            </a:r>
            <a:r>
              <a:rPr lang="en-GB" sz="2200" b="1">
                <a:solidFill>
                  <a:srgbClr val="EC008C"/>
                </a:solidFill>
              </a:rPr>
              <a:t> ________________________</a:t>
            </a:r>
          </a:p>
          <a:p>
            <a:pPr>
              <a:spcBef>
                <a:spcPct val="75000"/>
              </a:spcBef>
            </a:pPr>
            <a:r>
              <a:rPr lang="en-GB" sz="2200" b="1">
                <a:solidFill>
                  <a:srgbClr val="6D6F71"/>
                </a:solidFill>
              </a:rPr>
              <a:t>(</a:t>
            </a:r>
            <a:r>
              <a:rPr lang="ro-RO" sz="2200" b="1">
                <a:solidFill>
                  <a:srgbClr val="6D6F71"/>
                </a:solidFill>
              </a:rPr>
              <a:t>numește domeniile păcatului din familie pe care Domnul ți le-a descoperit</a:t>
            </a:r>
            <a:r>
              <a:rPr lang="en-GB" sz="2200" b="1">
                <a:solidFill>
                  <a:srgbClr val="6D6F71"/>
                </a:solidFill>
              </a:rPr>
              <a:t>)</a:t>
            </a:r>
          </a:p>
        </p:txBody>
      </p:sp>
      <p:sp>
        <p:nvSpPr>
          <p:cNvPr id="70659" name="Text Box 6"/>
          <p:cNvSpPr txBox="1">
            <a:spLocks noChangeArrowheads="1"/>
          </p:cNvSpPr>
          <p:nvPr/>
        </p:nvSpPr>
        <p:spPr bwMode="auto">
          <a:xfrm>
            <a:off x="0" y="0"/>
            <a:ext cx="9144000" cy="596900"/>
          </a:xfrm>
          <a:prstGeom prst="rect">
            <a:avLst/>
          </a:prstGeom>
          <a:solidFill>
            <a:srgbClr val="00AEEF"/>
          </a:solidFill>
          <a:ln w="9525">
            <a:noFill/>
            <a:miter lim="800000"/>
            <a:headEnd/>
            <a:tailEnd/>
          </a:ln>
        </p:spPr>
        <p:txBody>
          <a:bodyPr>
            <a:spAutoFit/>
          </a:bodyPr>
          <a:lstStyle/>
          <a:p>
            <a:endParaRPr lang="en-US" sz="1100" b="1">
              <a:solidFill>
                <a:schemeClr val="bg1"/>
              </a:solidFill>
            </a:endParaRPr>
          </a:p>
          <a:p>
            <a:r>
              <a:rPr lang="en-US" sz="1100" b="1">
                <a:solidFill>
                  <a:schemeClr val="bg1"/>
                </a:solidFill>
              </a:rPr>
              <a:t>      </a:t>
            </a:r>
            <a:r>
              <a:rPr lang="ro-RO" sz="1100" b="1">
                <a:solidFill>
                  <a:schemeClr val="bg1"/>
                </a:solidFill>
              </a:rPr>
              <a:t>LIBERTATE ÎN CRISTOS</a:t>
            </a:r>
            <a:r>
              <a:rPr lang="en-US" sz="1100" b="1">
                <a:solidFill>
                  <a:schemeClr val="bg1"/>
                </a:solidFill>
              </a:rPr>
              <a:t> | </a:t>
            </a:r>
            <a:r>
              <a:rPr lang="ro-RO" sz="1100" b="1">
                <a:solidFill>
                  <a:schemeClr val="bg1"/>
                </a:solidFill>
              </a:rPr>
              <a:t>PAȘI SPRE LIBERTATE ÎN CRISTOS</a:t>
            </a:r>
            <a:r>
              <a:rPr lang="en-US" sz="1100" b="1">
                <a:solidFill>
                  <a:schemeClr val="bg1"/>
                </a:solidFill>
              </a:rPr>
              <a:t> | </a:t>
            </a:r>
            <a:r>
              <a:rPr lang="ro-RO" sz="1100" b="1">
                <a:solidFill>
                  <a:schemeClr val="bg1"/>
                </a:solidFill>
              </a:rPr>
              <a:t>PAGINA </a:t>
            </a:r>
            <a:r>
              <a:rPr lang="en-US" sz="1100" b="1">
                <a:solidFill>
                  <a:schemeClr val="bg1"/>
                </a:solidFill>
              </a:rPr>
              <a:t>58</a:t>
            </a:r>
          </a:p>
          <a:p>
            <a:endParaRPr lang="en-GB" sz="1100" b="1">
              <a:solidFill>
                <a:schemeClr val="bg1"/>
              </a:solidFill>
            </a:endParaRPr>
          </a:p>
        </p:txBody>
      </p:sp>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1"/>
          <p:cNvSpPr>
            <a:spLocks noChangeArrowheads="1"/>
          </p:cNvSpPr>
          <p:nvPr/>
        </p:nvSpPr>
        <p:spPr bwMode="auto">
          <a:xfrm>
            <a:off x="539750" y="1379538"/>
            <a:ext cx="7632700" cy="3392487"/>
          </a:xfrm>
          <a:prstGeom prst="rect">
            <a:avLst/>
          </a:prstGeom>
          <a:noFill/>
          <a:ln w="9525">
            <a:noFill/>
            <a:miter lim="800000"/>
            <a:headEnd/>
            <a:tailEnd/>
          </a:ln>
        </p:spPr>
        <p:txBody>
          <a:bodyPr>
            <a:spAutoFit/>
          </a:bodyPr>
          <a:lstStyle/>
          <a:p>
            <a:pPr>
              <a:spcBef>
                <a:spcPct val="75000"/>
              </a:spcBef>
            </a:pPr>
            <a:r>
              <a:rPr lang="ro-RO" sz="2200" b="1">
                <a:solidFill>
                  <a:srgbClr val="EC008C"/>
                </a:solidFill>
              </a:rPr>
              <a:t>Ca unul care a fost eliberat de sub domnia întunericului și mutat în Împărăția Fiului lui Dumnezeu, declar că păcatele și nedreptățile strămoșilor mei nu au nicio putere asupra mea, iar acum sunt iertat și curățat în Cristos.</a:t>
            </a:r>
            <a:endParaRPr lang="en-GB" sz="2200" b="1">
              <a:solidFill>
                <a:srgbClr val="EC008C"/>
              </a:solidFill>
            </a:endParaRPr>
          </a:p>
          <a:p>
            <a:pPr>
              <a:spcBef>
                <a:spcPct val="75000"/>
              </a:spcBef>
            </a:pPr>
            <a:r>
              <a:rPr lang="ro-RO" sz="2200" b="1">
                <a:solidFill>
                  <a:srgbClr val="EC008C"/>
                </a:solidFill>
              </a:rPr>
              <a:t>Ca unul care a fost răstignit și înviat împreună cu Isus Cristos și care este așezat împreună cu El în locurile cerești, mă lepăd de toate blestemele care sunt îndreptate spre mine și spre lucrarea mea.</a:t>
            </a:r>
            <a:endParaRPr lang="en-GB" sz="2200" b="1">
              <a:solidFill>
                <a:srgbClr val="EC008C"/>
              </a:solidFill>
            </a:endParaRPr>
          </a:p>
        </p:txBody>
      </p:sp>
      <p:sp>
        <p:nvSpPr>
          <p:cNvPr id="71683" name="Text Box 6"/>
          <p:cNvSpPr txBox="1">
            <a:spLocks noChangeArrowheads="1"/>
          </p:cNvSpPr>
          <p:nvPr/>
        </p:nvSpPr>
        <p:spPr bwMode="auto">
          <a:xfrm>
            <a:off x="0" y="0"/>
            <a:ext cx="9144000" cy="596900"/>
          </a:xfrm>
          <a:prstGeom prst="rect">
            <a:avLst/>
          </a:prstGeom>
          <a:solidFill>
            <a:srgbClr val="00AEEF"/>
          </a:solidFill>
          <a:ln w="9525">
            <a:noFill/>
            <a:miter lim="800000"/>
            <a:headEnd/>
            <a:tailEnd/>
          </a:ln>
        </p:spPr>
        <p:txBody>
          <a:bodyPr>
            <a:spAutoFit/>
          </a:bodyPr>
          <a:lstStyle/>
          <a:p>
            <a:endParaRPr lang="en-US" sz="1100" b="1">
              <a:solidFill>
                <a:schemeClr val="bg1"/>
              </a:solidFill>
            </a:endParaRPr>
          </a:p>
          <a:p>
            <a:r>
              <a:rPr lang="en-US" sz="1100" b="1">
                <a:solidFill>
                  <a:schemeClr val="bg1"/>
                </a:solidFill>
              </a:rPr>
              <a:t>      </a:t>
            </a:r>
            <a:r>
              <a:rPr lang="ro-RO" sz="1100" b="1">
                <a:solidFill>
                  <a:schemeClr val="bg1"/>
                </a:solidFill>
              </a:rPr>
              <a:t>LIBERTATE ÎN CRISTOS</a:t>
            </a:r>
            <a:r>
              <a:rPr lang="en-US" sz="1100" b="1">
                <a:solidFill>
                  <a:schemeClr val="bg1"/>
                </a:solidFill>
              </a:rPr>
              <a:t> | </a:t>
            </a:r>
            <a:r>
              <a:rPr lang="ro-RO" sz="1100" b="1">
                <a:solidFill>
                  <a:schemeClr val="bg1"/>
                </a:solidFill>
              </a:rPr>
              <a:t>PAȘI SPRE LIBERTATE ÎN CRISTOS</a:t>
            </a:r>
            <a:endParaRPr lang="en-US" sz="1100" b="1">
              <a:solidFill>
                <a:schemeClr val="bg1"/>
              </a:solidFill>
            </a:endParaRPr>
          </a:p>
          <a:p>
            <a:endParaRPr lang="en-GB" sz="1100" b="1">
              <a:solidFill>
                <a:schemeClr val="bg1"/>
              </a:solidFill>
            </a:endParaRPr>
          </a:p>
        </p:txBody>
      </p:sp>
      <p:sp>
        <p:nvSpPr>
          <p:cNvPr id="71684" name="Text Box 5"/>
          <p:cNvSpPr txBox="1">
            <a:spLocks noChangeArrowheads="1"/>
          </p:cNvSpPr>
          <p:nvPr/>
        </p:nvSpPr>
        <p:spPr bwMode="auto">
          <a:xfrm>
            <a:off x="7380288" y="4732338"/>
            <a:ext cx="1584325" cy="336550"/>
          </a:xfrm>
          <a:prstGeom prst="rect">
            <a:avLst/>
          </a:prstGeom>
          <a:noFill/>
          <a:ln w="9525">
            <a:noFill/>
            <a:miter lim="800000"/>
            <a:headEnd/>
            <a:tailEnd/>
          </a:ln>
        </p:spPr>
        <p:txBody>
          <a:bodyPr>
            <a:spAutoFit/>
          </a:bodyPr>
          <a:lstStyle/>
          <a:p>
            <a:pPr>
              <a:spcBef>
                <a:spcPct val="50000"/>
              </a:spcBef>
            </a:pPr>
            <a:r>
              <a:rPr lang="ro-RO" sz="1600" b="1">
                <a:solidFill>
                  <a:srgbClr val="00AEEF"/>
                </a:solidFill>
              </a:rPr>
              <a:t>Continuare</a:t>
            </a:r>
            <a:r>
              <a:rPr lang="en-GB" sz="1600" b="1">
                <a:solidFill>
                  <a:srgbClr val="00AEEF"/>
                </a:solidFill>
              </a:rPr>
              <a:t>…</a:t>
            </a:r>
          </a:p>
        </p:txBody>
      </p:sp>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1"/>
          <p:cNvSpPr>
            <a:spLocks noChangeArrowheads="1"/>
          </p:cNvSpPr>
          <p:nvPr/>
        </p:nvSpPr>
        <p:spPr bwMode="auto">
          <a:xfrm>
            <a:off x="539750" y="1379538"/>
            <a:ext cx="7704138" cy="3562350"/>
          </a:xfrm>
          <a:prstGeom prst="rect">
            <a:avLst/>
          </a:prstGeom>
          <a:noFill/>
          <a:ln w="9525">
            <a:noFill/>
            <a:miter lim="800000"/>
            <a:headEnd/>
            <a:tailEnd/>
          </a:ln>
        </p:spPr>
        <p:txBody>
          <a:bodyPr>
            <a:spAutoFit/>
          </a:bodyPr>
          <a:lstStyle/>
          <a:p>
            <a:pPr>
              <a:spcBef>
                <a:spcPct val="75000"/>
              </a:spcBef>
            </a:pPr>
            <a:r>
              <a:rPr lang="ro-RO" sz="2200" b="1">
                <a:solidFill>
                  <a:srgbClr val="EC008C"/>
                </a:solidFill>
              </a:rPr>
              <a:t>Declar adevărul că Isus a frânt orice blestem pe care Satan și ai lui l-au pus asupra mea.</a:t>
            </a:r>
            <a:endParaRPr lang="en-GB" sz="2200" b="1">
              <a:solidFill>
                <a:srgbClr val="EC008C"/>
              </a:solidFill>
            </a:endParaRPr>
          </a:p>
          <a:p>
            <a:pPr>
              <a:spcBef>
                <a:spcPct val="75000"/>
              </a:spcBef>
            </a:pPr>
            <a:r>
              <a:rPr lang="ro-RO" sz="2200" b="1">
                <a:solidFill>
                  <a:srgbClr val="EC008C"/>
                </a:solidFill>
              </a:rPr>
              <a:t>Îi declar lui Satan și forțelor sale că Isus Cristos a devenit blestem pentru mine atunci când a murit pentru păcatele mele pe cruce.</a:t>
            </a:r>
            <a:endParaRPr lang="en-GB" sz="2200" b="1">
              <a:solidFill>
                <a:srgbClr val="EC008C"/>
              </a:solidFill>
            </a:endParaRPr>
          </a:p>
          <a:p>
            <a:pPr>
              <a:spcBef>
                <a:spcPct val="75000"/>
              </a:spcBef>
            </a:pPr>
            <a:r>
              <a:rPr lang="ro-RO" sz="2200" b="1">
                <a:solidFill>
                  <a:srgbClr val="EC008C"/>
                </a:solidFill>
              </a:rPr>
              <a:t>Resping absolut orice modalitate prin care Satan poate pretinde că mă stăpânește.</a:t>
            </a:r>
            <a:endParaRPr lang="en-GB" sz="2200" b="1">
              <a:solidFill>
                <a:srgbClr val="EC008C"/>
              </a:solidFill>
            </a:endParaRPr>
          </a:p>
          <a:p>
            <a:pPr>
              <a:spcBef>
                <a:spcPct val="75000"/>
              </a:spcBef>
            </a:pPr>
            <a:endParaRPr lang="en-GB" sz="2200" b="1">
              <a:solidFill>
                <a:srgbClr val="EC008C"/>
              </a:solidFill>
            </a:endParaRPr>
          </a:p>
        </p:txBody>
      </p:sp>
      <p:sp>
        <p:nvSpPr>
          <p:cNvPr id="72707" name="Text Box 6"/>
          <p:cNvSpPr txBox="1">
            <a:spLocks noChangeArrowheads="1"/>
          </p:cNvSpPr>
          <p:nvPr/>
        </p:nvSpPr>
        <p:spPr bwMode="auto">
          <a:xfrm>
            <a:off x="0" y="0"/>
            <a:ext cx="9144000" cy="596900"/>
          </a:xfrm>
          <a:prstGeom prst="rect">
            <a:avLst/>
          </a:prstGeom>
          <a:solidFill>
            <a:srgbClr val="00AEEF"/>
          </a:solidFill>
          <a:ln w="9525">
            <a:noFill/>
            <a:miter lim="800000"/>
            <a:headEnd/>
            <a:tailEnd/>
          </a:ln>
        </p:spPr>
        <p:txBody>
          <a:bodyPr>
            <a:spAutoFit/>
          </a:bodyPr>
          <a:lstStyle/>
          <a:p>
            <a:endParaRPr lang="en-US" sz="1100" b="1">
              <a:solidFill>
                <a:schemeClr val="bg1"/>
              </a:solidFill>
            </a:endParaRPr>
          </a:p>
          <a:p>
            <a:r>
              <a:rPr lang="en-US" sz="1100" b="1">
                <a:solidFill>
                  <a:schemeClr val="bg1"/>
                </a:solidFill>
              </a:rPr>
              <a:t>      </a:t>
            </a:r>
            <a:r>
              <a:rPr lang="ro-RO" sz="1100" b="1">
                <a:solidFill>
                  <a:schemeClr val="bg1"/>
                </a:solidFill>
              </a:rPr>
              <a:t>LIBERTATE ÎN CRISTOS</a:t>
            </a:r>
            <a:r>
              <a:rPr lang="en-US" sz="1100" b="1">
                <a:solidFill>
                  <a:schemeClr val="bg1"/>
                </a:solidFill>
              </a:rPr>
              <a:t> | </a:t>
            </a:r>
            <a:r>
              <a:rPr lang="ro-RO" sz="1100" b="1">
                <a:solidFill>
                  <a:schemeClr val="bg1"/>
                </a:solidFill>
              </a:rPr>
              <a:t>PAȘI SPRE LIBERTATE ÎN CRISTOS</a:t>
            </a:r>
            <a:endParaRPr lang="en-US" sz="1100" b="1">
              <a:solidFill>
                <a:schemeClr val="bg1"/>
              </a:solidFill>
            </a:endParaRPr>
          </a:p>
          <a:p>
            <a:endParaRPr lang="en-GB" sz="1100" b="1">
              <a:solidFill>
                <a:schemeClr val="bg1"/>
              </a:solidFill>
            </a:endParaRPr>
          </a:p>
        </p:txBody>
      </p:sp>
      <p:sp>
        <p:nvSpPr>
          <p:cNvPr id="72708" name="Text Box 5"/>
          <p:cNvSpPr txBox="1">
            <a:spLocks noChangeArrowheads="1"/>
          </p:cNvSpPr>
          <p:nvPr/>
        </p:nvSpPr>
        <p:spPr bwMode="auto">
          <a:xfrm>
            <a:off x="7380288" y="4732338"/>
            <a:ext cx="1584325" cy="336550"/>
          </a:xfrm>
          <a:prstGeom prst="rect">
            <a:avLst/>
          </a:prstGeom>
          <a:noFill/>
          <a:ln w="9525">
            <a:noFill/>
            <a:miter lim="800000"/>
            <a:headEnd/>
            <a:tailEnd/>
          </a:ln>
        </p:spPr>
        <p:txBody>
          <a:bodyPr>
            <a:spAutoFit/>
          </a:bodyPr>
          <a:lstStyle/>
          <a:p>
            <a:pPr>
              <a:spcBef>
                <a:spcPct val="50000"/>
              </a:spcBef>
            </a:pPr>
            <a:r>
              <a:rPr lang="ro-RO" sz="1600" b="1">
                <a:solidFill>
                  <a:srgbClr val="00AEEF"/>
                </a:solidFill>
              </a:rPr>
              <a:t>Continuare</a:t>
            </a:r>
            <a:r>
              <a:rPr lang="en-GB" sz="1600" b="1">
                <a:solidFill>
                  <a:srgbClr val="00AEEF"/>
                </a:solidFill>
              </a:rPr>
              <a:t>…</a:t>
            </a:r>
          </a:p>
        </p:txBody>
      </p:sp>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1"/>
          <p:cNvSpPr>
            <a:spLocks noChangeArrowheads="1"/>
          </p:cNvSpPr>
          <p:nvPr/>
        </p:nvSpPr>
        <p:spPr bwMode="auto">
          <a:xfrm>
            <a:off x="539750" y="1379538"/>
            <a:ext cx="7848600" cy="2632075"/>
          </a:xfrm>
          <a:prstGeom prst="rect">
            <a:avLst/>
          </a:prstGeom>
          <a:noFill/>
          <a:ln w="9525">
            <a:noFill/>
            <a:miter lim="800000"/>
            <a:headEnd/>
            <a:tailEnd/>
          </a:ln>
        </p:spPr>
        <p:txBody>
          <a:bodyPr>
            <a:spAutoFit/>
          </a:bodyPr>
          <a:lstStyle/>
          <a:p>
            <a:pPr>
              <a:spcBef>
                <a:spcPct val="75000"/>
              </a:spcBef>
            </a:pPr>
            <a:r>
              <a:rPr lang="ro-RO" sz="2200" b="1">
                <a:solidFill>
                  <a:srgbClr val="EC008C"/>
                </a:solidFill>
              </a:rPr>
              <a:t>Îi aparțin Domnului Isus Cristos, care m-a cumpărat cu sângele Său.</a:t>
            </a:r>
            <a:endParaRPr lang="en-GB" sz="2200" b="1">
              <a:solidFill>
                <a:srgbClr val="EC008C"/>
              </a:solidFill>
            </a:endParaRPr>
          </a:p>
          <a:p>
            <a:pPr>
              <a:spcBef>
                <a:spcPct val="75000"/>
              </a:spcBef>
            </a:pPr>
            <a:r>
              <a:rPr lang="ro-RO" sz="2200" b="1">
                <a:solidFill>
                  <a:srgbClr val="EC008C"/>
                </a:solidFill>
              </a:rPr>
              <a:t>Resping orice sacrificii de sânge prin care Satan poate pretinde că mă stăpânește.</a:t>
            </a:r>
            <a:endParaRPr lang="en-GB" sz="2200" b="1">
              <a:solidFill>
                <a:srgbClr val="EC008C"/>
              </a:solidFill>
            </a:endParaRPr>
          </a:p>
          <a:p>
            <a:pPr>
              <a:spcBef>
                <a:spcPct val="75000"/>
              </a:spcBef>
            </a:pPr>
            <a:r>
              <a:rPr lang="ro-RO" sz="2200" b="1">
                <a:solidFill>
                  <a:srgbClr val="EC008C"/>
                </a:solidFill>
              </a:rPr>
              <a:t>Îmi declar mie însumi că sunt pe deplin și pentru veșnicie trecut în stăpânirea Domnului Isus Cristos și dedicat Lui.</a:t>
            </a:r>
            <a:endParaRPr lang="en-GB" sz="2200" b="1">
              <a:solidFill>
                <a:srgbClr val="EC008C"/>
              </a:solidFill>
            </a:endParaRPr>
          </a:p>
        </p:txBody>
      </p:sp>
      <p:sp>
        <p:nvSpPr>
          <p:cNvPr id="73731" name="Text Box 6"/>
          <p:cNvSpPr txBox="1">
            <a:spLocks noChangeArrowheads="1"/>
          </p:cNvSpPr>
          <p:nvPr/>
        </p:nvSpPr>
        <p:spPr bwMode="auto">
          <a:xfrm>
            <a:off x="0" y="0"/>
            <a:ext cx="9144000" cy="596900"/>
          </a:xfrm>
          <a:prstGeom prst="rect">
            <a:avLst/>
          </a:prstGeom>
          <a:solidFill>
            <a:srgbClr val="00AEEF"/>
          </a:solidFill>
          <a:ln w="9525">
            <a:noFill/>
            <a:miter lim="800000"/>
            <a:headEnd/>
            <a:tailEnd/>
          </a:ln>
        </p:spPr>
        <p:txBody>
          <a:bodyPr>
            <a:spAutoFit/>
          </a:bodyPr>
          <a:lstStyle/>
          <a:p>
            <a:endParaRPr lang="en-US" sz="1100" b="1">
              <a:solidFill>
                <a:schemeClr val="bg1"/>
              </a:solidFill>
            </a:endParaRPr>
          </a:p>
          <a:p>
            <a:r>
              <a:rPr lang="en-US" sz="1100" b="1">
                <a:solidFill>
                  <a:schemeClr val="bg1"/>
                </a:solidFill>
              </a:rPr>
              <a:t>      </a:t>
            </a:r>
            <a:r>
              <a:rPr lang="ro-RO" sz="1100" b="1">
                <a:solidFill>
                  <a:schemeClr val="bg1"/>
                </a:solidFill>
              </a:rPr>
              <a:t>LIBERTATE ÎN CRISTOS</a:t>
            </a:r>
            <a:r>
              <a:rPr lang="en-US" sz="1100" b="1">
                <a:solidFill>
                  <a:schemeClr val="bg1"/>
                </a:solidFill>
              </a:rPr>
              <a:t> | </a:t>
            </a:r>
            <a:r>
              <a:rPr lang="ro-RO" sz="1100" b="1">
                <a:solidFill>
                  <a:schemeClr val="bg1"/>
                </a:solidFill>
              </a:rPr>
              <a:t>PAȘI SPRE LIBERTATE ÎN CRISTOS</a:t>
            </a:r>
            <a:endParaRPr lang="en-US" sz="1100" b="1">
              <a:solidFill>
                <a:schemeClr val="bg1"/>
              </a:solidFill>
            </a:endParaRPr>
          </a:p>
          <a:p>
            <a:endParaRPr lang="en-GB" sz="1100" b="1">
              <a:solidFill>
                <a:schemeClr val="bg1"/>
              </a:solidFill>
            </a:endParaRPr>
          </a:p>
        </p:txBody>
      </p:sp>
      <p:sp>
        <p:nvSpPr>
          <p:cNvPr id="73732" name="Text Box 5"/>
          <p:cNvSpPr txBox="1">
            <a:spLocks noChangeArrowheads="1"/>
          </p:cNvSpPr>
          <p:nvPr/>
        </p:nvSpPr>
        <p:spPr bwMode="auto">
          <a:xfrm>
            <a:off x="7380288" y="4732338"/>
            <a:ext cx="1584325" cy="336550"/>
          </a:xfrm>
          <a:prstGeom prst="rect">
            <a:avLst/>
          </a:prstGeom>
          <a:noFill/>
          <a:ln w="9525">
            <a:noFill/>
            <a:miter lim="800000"/>
            <a:headEnd/>
            <a:tailEnd/>
          </a:ln>
        </p:spPr>
        <p:txBody>
          <a:bodyPr>
            <a:spAutoFit/>
          </a:bodyPr>
          <a:lstStyle/>
          <a:p>
            <a:pPr>
              <a:spcBef>
                <a:spcPct val="50000"/>
              </a:spcBef>
            </a:pPr>
            <a:r>
              <a:rPr lang="ro-RO" sz="1600" b="1">
                <a:solidFill>
                  <a:srgbClr val="00AEEF"/>
                </a:solidFill>
              </a:rPr>
              <a:t>Continuare</a:t>
            </a:r>
            <a:r>
              <a:rPr lang="en-GB" sz="1600" b="1">
                <a:solidFill>
                  <a:srgbClr val="00AEEF"/>
                </a:solidFill>
              </a:rPr>
              <a:t>…</a:t>
            </a:r>
          </a:p>
        </p:txBody>
      </p:sp>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1"/>
          <p:cNvSpPr>
            <a:spLocks noChangeArrowheads="1"/>
          </p:cNvSpPr>
          <p:nvPr/>
        </p:nvSpPr>
        <p:spPr bwMode="auto">
          <a:xfrm>
            <a:off x="539750" y="1379538"/>
            <a:ext cx="7704138" cy="2470150"/>
          </a:xfrm>
          <a:prstGeom prst="rect">
            <a:avLst/>
          </a:prstGeom>
          <a:noFill/>
          <a:ln w="9525">
            <a:noFill/>
            <a:miter lim="800000"/>
            <a:headEnd/>
            <a:tailEnd/>
          </a:ln>
        </p:spPr>
        <p:txBody>
          <a:bodyPr>
            <a:spAutoFit/>
          </a:bodyPr>
          <a:lstStyle/>
          <a:p>
            <a:pPr>
              <a:spcBef>
                <a:spcPct val="75000"/>
              </a:spcBef>
            </a:pPr>
            <a:r>
              <a:rPr lang="ro-RO" sz="2200" b="1">
                <a:solidFill>
                  <a:srgbClr val="EC008C"/>
                </a:solidFill>
              </a:rPr>
              <a:t>Prin autoritatea pe care o am în Cristos, îi poruncesc acum oricărui dușman al Domnului Isus să plece din prezența mea.</a:t>
            </a:r>
            <a:endParaRPr lang="en-GB" sz="2200" b="1">
              <a:solidFill>
                <a:srgbClr val="EC008C"/>
              </a:solidFill>
            </a:endParaRPr>
          </a:p>
          <a:p>
            <a:pPr>
              <a:spcBef>
                <a:spcPct val="75000"/>
              </a:spcBef>
            </a:pPr>
            <a:r>
              <a:rPr lang="ro-RO" sz="2200" b="1">
                <a:solidFill>
                  <a:srgbClr val="EC008C"/>
                </a:solidFill>
              </a:rPr>
              <a:t>Mă dedic Tatălui meu ceresc, ca El să-și împlinească voia de astăzi înainte. În Numele lui Isus. Amin</a:t>
            </a:r>
            <a:endParaRPr lang="en-GB" sz="2200" b="1">
              <a:solidFill>
                <a:srgbClr val="EC008C"/>
              </a:solidFill>
            </a:endParaRPr>
          </a:p>
          <a:p>
            <a:pPr algn="r">
              <a:spcBef>
                <a:spcPct val="75000"/>
              </a:spcBef>
            </a:pPr>
            <a:r>
              <a:rPr lang="en-GB" sz="1600" b="1">
                <a:solidFill>
                  <a:srgbClr val="6D6F71"/>
                </a:solidFill>
              </a:rPr>
              <a:t>(</a:t>
            </a:r>
            <a:r>
              <a:rPr lang="ro-RO" sz="1600" b="1">
                <a:solidFill>
                  <a:srgbClr val="6D6F71"/>
                </a:solidFill>
              </a:rPr>
              <a:t>Galateni </a:t>
            </a:r>
            <a:r>
              <a:rPr lang="en-GB" sz="1600" b="1">
                <a:solidFill>
                  <a:srgbClr val="6D6F71"/>
                </a:solidFill>
              </a:rPr>
              <a:t>3:13)</a:t>
            </a:r>
          </a:p>
        </p:txBody>
      </p:sp>
      <p:sp>
        <p:nvSpPr>
          <p:cNvPr id="74755" name="Text Box 6"/>
          <p:cNvSpPr txBox="1">
            <a:spLocks noChangeArrowheads="1"/>
          </p:cNvSpPr>
          <p:nvPr/>
        </p:nvSpPr>
        <p:spPr bwMode="auto">
          <a:xfrm>
            <a:off x="0" y="0"/>
            <a:ext cx="9144000" cy="596900"/>
          </a:xfrm>
          <a:prstGeom prst="rect">
            <a:avLst/>
          </a:prstGeom>
          <a:solidFill>
            <a:srgbClr val="00AEEF"/>
          </a:solidFill>
          <a:ln w="9525">
            <a:noFill/>
            <a:miter lim="800000"/>
            <a:headEnd/>
            <a:tailEnd/>
          </a:ln>
        </p:spPr>
        <p:txBody>
          <a:bodyPr>
            <a:spAutoFit/>
          </a:bodyPr>
          <a:lstStyle/>
          <a:p>
            <a:endParaRPr lang="en-US" sz="1100" b="1">
              <a:solidFill>
                <a:schemeClr val="bg1"/>
              </a:solidFill>
            </a:endParaRPr>
          </a:p>
          <a:p>
            <a:r>
              <a:rPr lang="en-US" sz="1100" b="1">
                <a:solidFill>
                  <a:schemeClr val="bg1"/>
                </a:solidFill>
              </a:rPr>
              <a:t>      </a:t>
            </a:r>
            <a:r>
              <a:rPr lang="ro-RO" sz="1100" b="1">
                <a:solidFill>
                  <a:schemeClr val="bg1"/>
                </a:solidFill>
              </a:rPr>
              <a:t>LIBERTATE ÎN CRISTOS</a:t>
            </a:r>
            <a:r>
              <a:rPr lang="en-US" sz="1100" b="1">
                <a:solidFill>
                  <a:schemeClr val="bg1"/>
                </a:solidFill>
              </a:rPr>
              <a:t> | </a:t>
            </a:r>
            <a:r>
              <a:rPr lang="ro-RO" sz="1100" b="1">
                <a:solidFill>
                  <a:schemeClr val="bg1"/>
                </a:solidFill>
              </a:rPr>
              <a:t>PAȘI SPRE LIBERTATE ÎN CRISTOS</a:t>
            </a:r>
            <a:endParaRPr lang="en-US" sz="1100" b="1">
              <a:solidFill>
                <a:schemeClr val="bg1"/>
              </a:solidFill>
            </a:endParaRPr>
          </a:p>
          <a:p>
            <a:endParaRPr lang="en-GB" sz="1100" b="1">
              <a:solidFill>
                <a:schemeClr val="bg1"/>
              </a:solidFill>
            </a:endParaRPr>
          </a:p>
        </p:txBody>
      </p:sp>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1"/>
          <p:cNvSpPr>
            <a:spLocks noChangeArrowheads="1"/>
          </p:cNvSpPr>
          <p:nvPr/>
        </p:nvSpPr>
        <p:spPr bwMode="auto">
          <a:xfrm>
            <a:off x="539750" y="1379538"/>
            <a:ext cx="7993063" cy="3054350"/>
          </a:xfrm>
          <a:prstGeom prst="rect">
            <a:avLst/>
          </a:prstGeom>
          <a:noFill/>
          <a:ln w="9525">
            <a:noFill/>
            <a:miter lim="800000"/>
            <a:headEnd/>
            <a:tailEnd/>
          </a:ln>
        </p:spPr>
        <p:txBody>
          <a:bodyPr>
            <a:spAutoFit/>
          </a:bodyPr>
          <a:lstStyle/>
          <a:p>
            <a:pPr>
              <a:spcBef>
                <a:spcPct val="75000"/>
              </a:spcBef>
            </a:pPr>
            <a:r>
              <a:rPr lang="ro-RO" sz="2200" b="1">
                <a:solidFill>
                  <a:srgbClr val="EC008C"/>
                </a:solidFill>
              </a:rPr>
              <a:t>Dragă Tată ceresc</a:t>
            </a:r>
            <a:r>
              <a:rPr lang="en-GB" sz="2200" b="1">
                <a:solidFill>
                  <a:srgbClr val="EC008C"/>
                </a:solidFill>
              </a:rPr>
              <a:t>,</a:t>
            </a:r>
          </a:p>
          <a:p>
            <a:pPr>
              <a:spcBef>
                <a:spcPct val="75000"/>
              </a:spcBef>
            </a:pPr>
            <a:r>
              <a:rPr lang="ro-RO" sz="2200" b="1">
                <a:solidFill>
                  <a:srgbClr val="EC008C"/>
                </a:solidFill>
              </a:rPr>
              <a:t>Vin înaintea Ta în calitate de copil al Tău, răscumpărat din robia păcatului prin sângele Domnului Isus Cristos. Tu ești Domnul Universului și Domnul vieții mele. Îți predau ție trupul meu ca o unealtă a neprihănirii, o jertfă vie și sfântă, pentru a Te putea glorifica în trupul meu. Îți cer acum să mă umpli până la revărsare cu Duhul Tău Sfânt, astăzi și în fiecare zi.</a:t>
            </a:r>
            <a:endParaRPr lang="en-GB" sz="2200" b="1">
              <a:solidFill>
                <a:srgbClr val="EC008C"/>
              </a:solidFill>
            </a:endParaRPr>
          </a:p>
        </p:txBody>
      </p:sp>
      <p:sp>
        <p:nvSpPr>
          <p:cNvPr id="75779" name="Text Box 6"/>
          <p:cNvSpPr txBox="1">
            <a:spLocks noChangeArrowheads="1"/>
          </p:cNvSpPr>
          <p:nvPr/>
        </p:nvSpPr>
        <p:spPr bwMode="auto">
          <a:xfrm>
            <a:off x="0" y="0"/>
            <a:ext cx="9144000" cy="596900"/>
          </a:xfrm>
          <a:prstGeom prst="rect">
            <a:avLst/>
          </a:prstGeom>
          <a:solidFill>
            <a:srgbClr val="00AEEF"/>
          </a:solidFill>
          <a:ln w="9525">
            <a:noFill/>
            <a:miter lim="800000"/>
            <a:headEnd/>
            <a:tailEnd/>
          </a:ln>
        </p:spPr>
        <p:txBody>
          <a:bodyPr>
            <a:spAutoFit/>
          </a:bodyPr>
          <a:lstStyle/>
          <a:p>
            <a:endParaRPr lang="en-US" sz="1100" b="1">
              <a:solidFill>
                <a:schemeClr val="bg1"/>
              </a:solidFill>
            </a:endParaRPr>
          </a:p>
          <a:p>
            <a:r>
              <a:rPr lang="en-US" sz="1100" b="1">
                <a:solidFill>
                  <a:schemeClr val="bg1"/>
                </a:solidFill>
              </a:rPr>
              <a:t>      </a:t>
            </a:r>
            <a:r>
              <a:rPr lang="ro-RO" sz="1100" b="1">
                <a:solidFill>
                  <a:schemeClr val="bg1"/>
                </a:solidFill>
              </a:rPr>
              <a:t>LIBERTATE ÎN CRISTOS</a:t>
            </a:r>
            <a:r>
              <a:rPr lang="en-US" sz="1100" b="1">
                <a:solidFill>
                  <a:schemeClr val="bg1"/>
                </a:solidFill>
              </a:rPr>
              <a:t> | </a:t>
            </a:r>
            <a:r>
              <a:rPr lang="ro-RO" sz="1100" b="1">
                <a:solidFill>
                  <a:schemeClr val="bg1"/>
                </a:solidFill>
              </a:rPr>
              <a:t>PAȘI SPRE LIBERTATE ÎN CRISTOS</a:t>
            </a:r>
            <a:r>
              <a:rPr lang="en-US" sz="1100" b="1">
                <a:solidFill>
                  <a:schemeClr val="bg1"/>
                </a:solidFill>
              </a:rPr>
              <a:t> | </a:t>
            </a:r>
            <a:r>
              <a:rPr lang="ro-RO" sz="1100" b="1">
                <a:solidFill>
                  <a:schemeClr val="bg1"/>
                </a:solidFill>
              </a:rPr>
              <a:t>PAGINA </a:t>
            </a:r>
            <a:r>
              <a:rPr lang="en-US" sz="1100" b="1">
                <a:solidFill>
                  <a:schemeClr val="bg1"/>
                </a:solidFill>
              </a:rPr>
              <a:t>59</a:t>
            </a:r>
          </a:p>
          <a:p>
            <a:endParaRPr lang="en-GB" sz="1100" b="1">
              <a:solidFill>
                <a:schemeClr val="bg1"/>
              </a:solidFill>
            </a:endParaRPr>
          </a:p>
        </p:txBody>
      </p:sp>
      <p:sp>
        <p:nvSpPr>
          <p:cNvPr id="75780" name="Text Box 5"/>
          <p:cNvSpPr txBox="1">
            <a:spLocks noChangeArrowheads="1"/>
          </p:cNvSpPr>
          <p:nvPr/>
        </p:nvSpPr>
        <p:spPr bwMode="auto">
          <a:xfrm>
            <a:off x="7380288" y="4732338"/>
            <a:ext cx="1584325" cy="336550"/>
          </a:xfrm>
          <a:prstGeom prst="rect">
            <a:avLst/>
          </a:prstGeom>
          <a:noFill/>
          <a:ln w="9525">
            <a:noFill/>
            <a:miter lim="800000"/>
            <a:headEnd/>
            <a:tailEnd/>
          </a:ln>
        </p:spPr>
        <p:txBody>
          <a:bodyPr>
            <a:spAutoFit/>
          </a:bodyPr>
          <a:lstStyle/>
          <a:p>
            <a:pPr>
              <a:spcBef>
                <a:spcPct val="50000"/>
              </a:spcBef>
            </a:pPr>
            <a:r>
              <a:rPr lang="ro-RO" sz="1600" b="1">
                <a:solidFill>
                  <a:srgbClr val="00AEEF"/>
                </a:solidFill>
              </a:rPr>
              <a:t>Continuare</a:t>
            </a:r>
            <a:r>
              <a:rPr lang="en-GB" sz="1600" b="1">
                <a:solidFill>
                  <a:srgbClr val="00AEEF"/>
                </a:solidFill>
              </a:rPr>
              <a:t>…</a:t>
            </a:r>
          </a:p>
        </p:txBody>
      </p:sp>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1"/>
          <p:cNvSpPr>
            <a:spLocks noChangeArrowheads="1"/>
          </p:cNvSpPr>
          <p:nvPr/>
        </p:nvSpPr>
        <p:spPr bwMode="auto">
          <a:xfrm>
            <a:off x="539750" y="1379538"/>
            <a:ext cx="7993063" cy="2038350"/>
          </a:xfrm>
          <a:prstGeom prst="rect">
            <a:avLst/>
          </a:prstGeom>
          <a:noFill/>
          <a:ln w="9525">
            <a:noFill/>
            <a:miter lim="800000"/>
            <a:headEnd/>
            <a:tailEnd/>
          </a:ln>
        </p:spPr>
        <p:txBody>
          <a:bodyPr>
            <a:spAutoFit/>
          </a:bodyPr>
          <a:lstStyle/>
          <a:p>
            <a:pPr>
              <a:spcBef>
                <a:spcPct val="75000"/>
              </a:spcBef>
            </a:pPr>
            <a:r>
              <a:rPr lang="ro-RO" sz="2200" b="1">
                <a:solidFill>
                  <a:srgbClr val="EC008C"/>
                </a:solidFill>
              </a:rPr>
              <a:t>Mă dedic să îmi reînnoiesc mintea, pentru a dovedi că voia Ta este bună, plăcută și desăvârșită pentru mine. Toate acestea mă rog în Numele și în autoritatea Domnului Isus Cristos înviat. </a:t>
            </a:r>
            <a:endParaRPr lang="en-GB" sz="2200" b="1">
              <a:solidFill>
                <a:srgbClr val="EC008C"/>
              </a:solidFill>
            </a:endParaRPr>
          </a:p>
          <a:p>
            <a:pPr>
              <a:spcBef>
                <a:spcPct val="75000"/>
              </a:spcBef>
            </a:pPr>
            <a:r>
              <a:rPr lang="en-GB" sz="2200" b="1">
                <a:solidFill>
                  <a:srgbClr val="EC008C"/>
                </a:solidFill>
              </a:rPr>
              <a:t>Am</a:t>
            </a:r>
            <a:r>
              <a:rPr lang="ro-RO" sz="2200" b="1">
                <a:solidFill>
                  <a:srgbClr val="EC008C"/>
                </a:solidFill>
              </a:rPr>
              <a:t>i</a:t>
            </a:r>
            <a:r>
              <a:rPr lang="en-GB" sz="2200" b="1">
                <a:solidFill>
                  <a:srgbClr val="EC008C"/>
                </a:solidFill>
              </a:rPr>
              <a:t>n</a:t>
            </a:r>
            <a:r>
              <a:rPr lang="ro-RO" sz="2200" b="1">
                <a:solidFill>
                  <a:srgbClr val="EC008C"/>
                </a:solidFill>
              </a:rPr>
              <a:t>.</a:t>
            </a:r>
            <a:endParaRPr lang="en-GB" sz="2200" b="1">
              <a:solidFill>
                <a:srgbClr val="EC008C"/>
              </a:solidFill>
            </a:endParaRPr>
          </a:p>
        </p:txBody>
      </p:sp>
      <p:sp>
        <p:nvSpPr>
          <p:cNvPr id="76803" name="Text Box 6"/>
          <p:cNvSpPr txBox="1">
            <a:spLocks noChangeArrowheads="1"/>
          </p:cNvSpPr>
          <p:nvPr/>
        </p:nvSpPr>
        <p:spPr bwMode="auto">
          <a:xfrm>
            <a:off x="0" y="0"/>
            <a:ext cx="9144000" cy="596900"/>
          </a:xfrm>
          <a:prstGeom prst="rect">
            <a:avLst/>
          </a:prstGeom>
          <a:solidFill>
            <a:srgbClr val="00AEEF"/>
          </a:solidFill>
          <a:ln w="9525">
            <a:noFill/>
            <a:miter lim="800000"/>
            <a:headEnd/>
            <a:tailEnd/>
          </a:ln>
        </p:spPr>
        <p:txBody>
          <a:bodyPr>
            <a:spAutoFit/>
          </a:bodyPr>
          <a:lstStyle/>
          <a:p>
            <a:endParaRPr lang="en-US" sz="1100" b="1">
              <a:solidFill>
                <a:schemeClr val="bg1"/>
              </a:solidFill>
            </a:endParaRPr>
          </a:p>
          <a:p>
            <a:r>
              <a:rPr lang="en-US" sz="1100" b="1">
                <a:solidFill>
                  <a:schemeClr val="bg1"/>
                </a:solidFill>
              </a:rPr>
              <a:t>      </a:t>
            </a:r>
            <a:r>
              <a:rPr lang="ro-RO" sz="1100" b="1">
                <a:solidFill>
                  <a:schemeClr val="bg1"/>
                </a:solidFill>
              </a:rPr>
              <a:t>LIBERTATE ÎN CRISTOS</a:t>
            </a:r>
            <a:r>
              <a:rPr lang="en-US" sz="1100" b="1">
                <a:solidFill>
                  <a:schemeClr val="bg1"/>
                </a:solidFill>
              </a:rPr>
              <a:t> | </a:t>
            </a:r>
            <a:r>
              <a:rPr lang="ro-RO" sz="1100" b="1">
                <a:solidFill>
                  <a:schemeClr val="bg1"/>
                </a:solidFill>
              </a:rPr>
              <a:t>PAȘI SPRE LIBERTATE ÎN CRISTOS</a:t>
            </a:r>
            <a:endParaRPr lang="en-US" sz="1100" b="1">
              <a:solidFill>
                <a:schemeClr val="bg1"/>
              </a:solidFill>
            </a:endParaRPr>
          </a:p>
          <a:p>
            <a:endParaRPr lang="en-GB" sz="1100" b="1">
              <a:solidFill>
                <a:schemeClr val="bg1"/>
              </a:solidFill>
            </a:endParaRPr>
          </a:p>
        </p:txBody>
      </p:sp>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TextBox 2"/>
          <p:cNvSpPr txBox="1">
            <a:spLocks noChangeArrowheads="1"/>
          </p:cNvSpPr>
          <p:nvPr/>
        </p:nvSpPr>
        <p:spPr bwMode="auto">
          <a:xfrm>
            <a:off x="539750" y="879475"/>
            <a:ext cx="6889750" cy="549275"/>
          </a:xfrm>
          <a:prstGeom prst="rect">
            <a:avLst/>
          </a:prstGeom>
          <a:noFill/>
          <a:ln w="9525">
            <a:noFill/>
            <a:miter lim="800000"/>
            <a:headEnd/>
            <a:tailEnd/>
          </a:ln>
        </p:spPr>
        <p:txBody>
          <a:bodyPr>
            <a:spAutoFit/>
          </a:bodyPr>
          <a:lstStyle/>
          <a:p>
            <a:r>
              <a:rPr lang="ro-RO" sz="3000" b="1">
                <a:solidFill>
                  <a:srgbClr val="00AEEF"/>
                </a:solidFill>
              </a:rPr>
              <a:t>Păstrarea libertății</a:t>
            </a:r>
            <a:endParaRPr lang="en-GB" sz="3000" b="1">
              <a:solidFill>
                <a:srgbClr val="00AEEF"/>
              </a:solidFill>
            </a:endParaRPr>
          </a:p>
        </p:txBody>
      </p:sp>
      <p:sp>
        <p:nvSpPr>
          <p:cNvPr id="74755" name="Rectangle 1"/>
          <p:cNvSpPr>
            <a:spLocks noChangeArrowheads="1"/>
          </p:cNvSpPr>
          <p:nvPr/>
        </p:nvSpPr>
        <p:spPr bwMode="auto">
          <a:xfrm>
            <a:off x="539750" y="1563688"/>
            <a:ext cx="6929438" cy="3478212"/>
          </a:xfrm>
          <a:prstGeom prst="rect">
            <a:avLst/>
          </a:prstGeom>
          <a:noFill/>
          <a:ln w="9525">
            <a:noFill/>
            <a:miter lim="800000"/>
            <a:headEnd/>
            <a:tailEnd/>
          </a:ln>
        </p:spPr>
        <p:txBody>
          <a:bodyPr>
            <a:spAutoFit/>
          </a:bodyPr>
          <a:lstStyle/>
          <a:p>
            <a:pPr>
              <a:spcBef>
                <a:spcPct val="75000"/>
              </a:spcBef>
            </a:pPr>
            <a:r>
              <a:rPr lang="ro-RO" sz="2200" b="1" dirty="0">
                <a:solidFill>
                  <a:srgbClr val="EC008C"/>
                </a:solidFill>
              </a:rPr>
              <a:t>Este nevoie de efort</a:t>
            </a:r>
            <a:r>
              <a:rPr lang="en-GB" sz="2200" b="1" dirty="0">
                <a:solidFill>
                  <a:srgbClr val="EC008C"/>
                </a:solidFill>
              </a:rPr>
              <a:t>!</a:t>
            </a:r>
          </a:p>
          <a:p>
            <a:pPr marL="742950" lvl="1" indent="-285750">
              <a:spcBef>
                <a:spcPct val="75000"/>
              </a:spcBef>
            </a:pPr>
            <a:r>
              <a:rPr lang="ro-RO" sz="2200" b="1" dirty="0">
                <a:solidFill>
                  <a:srgbClr val="6D6F71"/>
                </a:solidFill>
              </a:rPr>
              <a:t>Lista „Cine sunt eu” </a:t>
            </a:r>
            <a:r>
              <a:rPr lang="en-GB" sz="1600" b="1" dirty="0">
                <a:solidFill>
                  <a:srgbClr val="6D6F71"/>
                </a:solidFill>
              </a:rPr>
              <a:t>(</a:t>
            </a:r>
            <a:r>
              <a:rPr lang="ro-RO" sz="1600" b="1" dirty="0">
                <a:solidFill>
                  <a:srgbClr val="6D6F71"/>
                </a:solidFill>
              </a:rPr>
              <a:t>paginile </a:t>
            </a:r>
            <a:r>
              <a:rPr lang="en-GB" sz="1600" b="1" dirty="0">
                <a:solidFill>
                  <a:srgbClr val="6D6F71"/>
                </a:solidFill>
              </a:rPr>
              <a:t>66-68)</a:t>
            </a:r>
          </a:p>
          <a:p>
            <a:pPr marL="742950" lvl="1" indent="-285750">
              <a:spcBef>
                <a:spcPct val="25000"/>
              </a:spcBef>
            </a:pPr>
            <a:r>
              <a:rPr lang="ro-RO" sz="2200" b="1" dirty="0">
                <a:solidFill>
                  <a:srgbClr val="6D6F71"/>
                </a:solidFill>
              </a:rPr>
              <a:t>Rugăciuni </a:t>
            </a:r>
            <a:r>
              <a:rPr lang="en-GB" sz="1600" b="1" dirty="0">
                <a:solidFill>
                  <a:srgbClr val="6D6F71"/>
                </a:solidFill>
              </a:rPr>
              <a:t>(</a:t>
            </a:r>
            <a:r>
              <a:rPr lang="ro-RO" sz="1600" b="1" dirty="0">
                <a:solidFill>
                  <a:srgbClr val="6D6F71"/>
                </a:solidFill>
              </a:rPr>
              <a:t>paginile </a:t>
            </a:r>
            <a:r>
              <a:rPr lang="en-GB" sz="1600" b="1" dirty="0">
                <a:solidFill>
                  <a:srgbClr val="6D6F71"/>
                </a:solidFill>
              </a:rPr>
              <a:t>62-65)</a:t>
            </a:r>
          </a:p>
          <a:p>
            <a:pPr marL="742950" lvl="1" indent="-285750">
              <a:spcBef>
                <a:spcPct val="25000"/>
              </a:spcBef>
            </a:pPr>
            <a:r>
              <a:rPr lang="ro-RO" sz="2200" b="1" dirty="0">
                <a:solidFill>
                  <a:srgbClr val="6D6F71"/>
                </a:solidFill>
              </a:rPr>
              <a:t>Devoționalul de 21 de zile „Umblarea în libertate”</a:t>
            </a:r>
            <a:endParaRPr lang="en-GB" sz="2200" b="1" dirty="0">
              <a:solidFill>
                <a:srgbClr val="6D6F71"/>
              </a:solidFill>
            </a:endParaRPr>
          </a:p>
          <a:p>
            <a:pPr marL="742950" lvl="1" indent="-285750">
              <a:spcBef>
                <a:spcPct val="25000"/>
              </a:spcBef>
            </a:pPr>
            <a:r>
              <a:rPr lang="ro-RO" sz="2200" b="1" dirty="0">
                <a:solidFill>
                  <a:srgbClr val="6D6F71"/>
                </a:solidFill>
              </a:rPr>
              <a:t>Rezolvarea anxietății </a:t>
            </a:r>
            <a:r>
              <a:rPr lang="en-GB" sz="1600" b="1" dirty="0">
                <a:solidFill>
                  <a:srgbClr val="6D6F71"/>
                </a:solidFill>
              </a:rPr>
              <a:t>(</a:t>
            </a:r>
            <a:r>
              <a:rPr lang="ro-RO" sz="1600" b="1" dirty="0">
                <a:solidFill>
                  <a:srgbClr val="6D6F71"/>
                </a:solidFill>
              </a:rPr>
              <a:t>pagina </a:t>
            </a:r>
            <a:r>
              <a:rPr lang="en-GB" sz="1600" b="1" dirty="0">
                <a:solidFill>
                  <a:srgbClr val="6D6F71"/>
                </a:solidFill>
              </a:rPr>
              <a:t>69)</a:t>
            </a:r>
          </a:p>
          <a:p>
            <a:pPr marL="742950" lvl="1" indent="-285750">
              <a:spcBef>
                <a:spcPct val="25000"/>
              </a:spcBef>
            </a:pPr>
            <a:r>
              <a:rPr lang="ro-RO" sz="2200" b="1" dirty="0">
                <a:solidFill>
                  <a:srgbClr val="6D6F71"/>
                </a:solidFill>
              </a:rPr>
              <a:t>Rezolvarea fricii </a:t>
            </a:r>
            <a:r>
              <a:rPr lang="en-GB" sz="1600" b="1" dirty="0">
                <a:solidFill>
                  <a:srgbClr val="6D6F71"/>
                </a:solidFill>
              </a:rPr>
              <a:t>(</a:t>
            </a:r>
            <a:r>
              <a:rPr lang="ro-RO" sz="1600" b="1" dirty="0">
                <a:solidFill>
                  <a:srgbClr val="6D6F71"/>
                </a:solidFill>
              </a:rPr>
              <a:t>pagina </a:t>
            </a:r>
            <a:r>
              <a:rPr lang="en-GB" sz="1600" b="1" dirty="0">
                <a:solidFill>
                  <a:srgbClr val="6D6F71"/>
                </a:solidFill>
              </a:rPr>
              <a:t>74)</a:t>
            </a:r>
          </a:p>
          <a:p>
            <a:pPr>
              <a:spcBef>
                <a:spcPct val="25000"/>
              </a:spcBef>
            </a:pPr>
            <a:r>
              <a:rPr lang="ro-RO" sz="2200" b="1" dirty="0">
                <a:solidFill>
                  <a:srgbClr val="EC008C"/>
                </a:solidFill>
              </a:rPr>
              <a:t>Încearcă să nu pierzi următoarea sesiune</a:t>
            </a:r>
            <a:r>
              <a:rPr lang="en-GB" sz="2200" b="1" dirty="0">
                <a:solidFill>
                  <a:srgbClr val="EC008C"/>
                </a:solidFill>
              </a:rPr>
              <a:t>!</a:t>
            </a:r>
          </a:p>
        </p:txBody>
      </p:sp>
      <p:sp>
        <p:nvSpPr>
          <p:cNvPr id="77828" name="Text Box 6"/>
          <p:cNvSpPr txBox="1">
            <a:spLocks noChangeArrowheads="1"/>
          </p:cNvSpPr>
          <p:nvPr/>
        </p:nvSpPr>
        <p:spPr bwMode="auto">
          <a:xfrm>
            <a:off x="0" y="0"/>
            <a:ext cx="9144000" cy="596900"/>
          </a:xfrm>
          <a:prstGeom prst="rect">
            <a:avLst/>
          </a:prstGeom>
          <a:solidFill>
            <a:srgbClr val="00AEEF"/>
          </a:solidFill>
          <a:ln w="9525">
            <a:noFill/>
            <a:miter lim="800000"/>
            <a:headEnd/>
            <a:tailEnd/>
          </a:ln>
        </p:spPr>
        <p:txBody>
          <a:bodyPr>
            <a:spAutoFit/>
          </a:bodyPr>
          <a:lstStyle/>
          <a:p>
            <a:endParaRPr lang="en-US" sz="1100" b="1">
              <a:solidFill>
                <a:schemeClr val="bg1"/>
              </a:solidFill>
            </a:endParaRPr>
          </a:p>
          <a:p>
            <a:r>
              <a:rPr lang="en-US" sz="1100" b="1">
                <a:solidFill>
                  <a:schemeClr val="bg1"/>
                </a:solidFill>
              </a:rPr>
              <a:t>      </a:t>
            </a:r>
            <a:r>
              <a:rPr lang="ro-RO" sz="1100" b="1">
                <a:solidFill>
                  <a:schemeClr val="bg1"/>
                </a:solidFill>
              </a:rPr>
              <a:t>LIBERTATE ÎN CRISTOS</a:t>
            </a:r>
            <a:r>
              <a:rPr lang="en-US" sz="1100" b="1">
                <a:solidFill>
                  <a:schemeClr val="bg1"/>
                </a:solidFill>
              </a:rPr>
              <a:t> | </a:t>
            </a:r>
            <a:r>
              <a:rPr lang="ro-RO" sz="1100" b="1">
                <a:solidFill>
                  <a:schemeClr val="bg1"/>
                </a:solidFill>
              </a:rPr>
              <a:t>PAȘI SPRE LIBERTATE ÎN CRISTOS</a:t>
            </a:r>
            <a:endParaRPr lang="en-US" sz="1100" b="1">
              <a:solidFill>
                <a:schemeClr val="bg1"/>
              </a:solidFill>
            </a:endParaRPr>
          </a:p>
          <a:p>
            <a:endParaRPr lang="en-GB" sz="1100" b="1">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4755">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4755">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4755">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74755">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74755">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74755">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2"/>
          <p:cNvSpPr>
            <a:spLocks noChangeArrowheads="1"/>
          </p:cNvSpPr>
          <p:nvPr/>
        </p:nvSpPr>
        <p:spPr bwMode="auto">
          <a:xfrm>
            <a:off x="500063" y="2055813"/>
            <a:ext cx="8143875" cy="1016000"/>
          </a:xfrm>
          <a:prstGeom prst="rect">
            <a:avLst/>
          </a:prstGeom>
          <a:noFill/>
          <a:ln w="12700">
            <a:noFill/>
            <a:miter lim="800000"/>
            <a:headEnd/>
            <a:tailEnd/>
          </a:ln>
        </p:spPr>
        <p:txBody>
          <a:bodyPr lIns="90488" tIns="44450" rIns="90488" bIns="44450"/>
          <a:lstStyle/>
          <a:p>
            <a:pPr marL="342900" indent="-342900" algn="ctr" eaLnBrk="0" hangingPunct="0">
              <a:lnSpc>
                <a:spcPct val="90000"/>
              </a:lnSpc>
              <a:spcBef>
                <a:spcPct val="20000"/>
              </a:spcBef>
              <a:buFont typeface="Arial" charset="0"/>
              <a:buNone/>
            </a:pPr>
            <a:r>
              <a:rPr lang="ro-RO" sz="2800" b="1">
                <a:solidFill>
                  <a:srgbClr val="EC008C"/>
                </a:solidFill>
              </a:rPr>
              <a:t>„Cristos ne-a </a:t>
            </a:r>
            <a:r>
              <a:rPr lang="ro-RO" sz="2800" b="1">
                <a:solidFill>
                  <a:srgbClr val="00AEEF"/>
                </a:solidFill>
              </a:rPr>
              <a:t>eliberat</a:t>
            </a:r>
            <a:r>
              <a:rPr lang="ro-RO" sz="2800" b="1">
                <a:solidFill>
                  <a:srgbClr val="EC008C"/>
                </a:solidFill>
              </a:rPr>
              <a:t> pentru </a:t>
            </a:r>
            <a:r>
              <a:rPr lang="ro-RO" sz="2800" b="1">
                <a:solidFill>
                  <a:srgbClr val="00AEEF"/>
                </a:solidFill>
              </a:rPr>
              <a:t>libertate</a:t>
            </a:r>
            <a:r>
              <a:rPr lang="ro-RO" sz="2800" b="1">
                <a:solidFill>
                  <a:srgbClr val="EC008C"/>
                </a:solidFill>
              </a:rPr>
              <a:t>”</a:t>
            </a:r>
            <a:endParaRPr lang="en-GB" sz="2800" b="1">
              <a:solidFill>
                <a:srgbClr val="EC008C"/>
              </a:solidFill>
            </a:endParaRPr>
          </a:p>
          <a:p>
            <a:pPr marL="342900" indent="-342900" algn="r" eaLnBrk="0" hangingPunct="0">
              <a:lnSpc>
                <a:spcPct val="90000"/>
              </a:lnSpc>
              <a:spcBef>
                <a:spcPts val="1200"/>
              </a:spcBef>
              <a:buFont typeface="Arial" charset="0"/>
              <a:buNone/>
            </a:pPr>
            <a:r>
              <a:rPr lang="en-GB" sz="1600" b="1">
                <a:solidFill>
                  <a:srgbClr val="6D6F71"/>
                </a:solidFill>
              </a:rPr>
              <a:t>	(</a:t>
            </a:r>
            <a:r>
              <a:rPr lang="ro-RO" sz="1600" b="1">
                <a:solidFill>
                  <a:srgbClr val="6D6F71"/>
                </a:solidFill>
              </a:rPr>
              <a:t>Galateni </a:t>
            </a:r>
            <a:r>
              <a:rPr lang="en-GB" sz="1600" b="1">
                <a:solidFill>
                  <a:srgbClr val="6D6F71"/>
                </a:solidFill>
              </a:rPr>
              <a:t>5:1</a:t>
            </a:r>
            <a:r>
              <a:rPr lang="ro-RO" sz="1600" b="1">
                <a:solidFill>
                  <a:srgbClr val="6D6F71"/>
                </a:solidFill>
              </a:rPr>
              <a:t>, traducere liberă</a:t>
            </a:r>
            <a:r>
              <a:rPr lang="en-GB" sz="1600" b="1">
                <a:solidFill>
                  <a:srgbClr val="6D6F71"/>
                </a:solidFill>
              </a:rPr>
              <a:t>)</a:t>
            </a:r>
          </a:p>
        </p:txBody>
      </p:sp>
      <p:sp>
        <p:nvSpPr>
          <p:cNvPr id="78851" name="Text Box 6"/>
          <p:cNvSpPr txBox="1">
            <a:spLocks noChangeArrowheads="1"/>
          </p:cNvSpPr>
          <p:nvPr/>
        </p:nvSpPr>
        <p:spPr bwMode="auto">
          <a:xfrm>
            <a:off x="0" y="0"/>
            <a:ext cx="9144000" cy="596900"/>
          </a:xfrm>
          <a:prstGeom prst="rect">
            <a:avLst/>
          </a:prstGeom>
          <a:solidFill>
            <a:srgbClr val="00AEEF"/>
          </a:solidFill>
          <a:ln w="9525">
            <a:noFill/>
            <a:miter lim="800000"/>
            <a:headEnd/>
            <a:tailEnd/>
          </a:ln>
        </p:spPr>
        <p:txBody>
          <a:bodyPr>
            <a:spAutoFit/>
          </a:bodyPr>
          <a:lstStyle/>
          <a:p>
            <a:endParaRPr lang="en-US" sz="1100" b="1">
              <a:solidFill>
                <a:schemeClr val="bg1"/>
              </a:solidFill>
            </a:endParaRPr>
          </a:p>
          <a:p>
            <a:r>
              <a:rPr lang="en-US" sz="1100" b="1">
                <a:solidFill>
                  <a:schemeClr val="bg1"/>
                </a:solidFill>
              </a:rPr>
              <a:t>      </a:t>
            </a:r>
            <a:r>
              <a:rPr lang="ro-RO" sz="1100" b="1">
                <a:solidFill>
                  <a:schemeClr val="bg1"/>
                </a:solidFill>
              </a:rPr>
              <a:t>LIBERTATE ÎN CRISTOS</a:t>
            </a:r>
            <a:r>
              <a:rPr lang="en-US" sz="1100" b="1">
                <a:solidFill>
                  <a:schemeClr val="bg1"/>
                </a:solidFill>
              </a:rPr>
              <a:t> | </a:t>
            </a:r>
            <a:r>
              <a:rPr lang="ro-RO" sz="1100" b="1">
                <a:solidFill>
                  <a:schemeClr val="bg1"/>
                </a:solidFill>
              </a:rPr>
              <a:t>PAȘI SPRE LIBERTATE ÎN CRISTOS</a:t>
            </a:r>
            <a:endParaRPr lang="en-US" sz="1100" b="1">
              <a:solidFill>
                <a:schemeClr val="bg1"/>
              </a:solidFill>
            </a:endParaRPr>
          </a:p>
          <a:p>
            <a:endParaRPr lang="en-GB" sz="1100" b="1">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72706">
                                            <p:txEl>
                                              <p:pRg st="0" end="0"/>
                                            </p:txEl>
                                          </p:spTgt>
                                        </p:tgtEl>
                                        <p:attrNameLst>
                                          <p:attrName>style.visibility</p:attrName>
                                        </p:attrNameLst>
                                      </p:cBhvr>
                                      <p:to>
                                        <p:strVal val="visible"/>
                                      </p:to>
                                    </p:set>
                                    <p:anim calcmode="lin" valueType="num">
                                      <p:cBhvr>
                                        <p:cTn id="7" dur="500" fill="hold"/>
                                        <p:tgtEl>
                                          <p:spTgt spid="72706">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72706">
                                            <p:txEl>
                                              <p:pRg st="0" end="0"/>
                                            </p:txEl>
                                          </p:spTgt>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3" presetClass="entr" presetSubtype="16" fill="hold" grpId="0" nodeType="afterEffect">
                                  <p:stCondLst>
                                    <p:cond delay="0"/>
                                  </p:stCondLst>
                                  <p:childTnLst>
                                    <p:set>
                                      <p:cBhvr>
                                        <p:cTn id="11" dur="1" fill="hold">
                                          <p:stCondLst>
                                            <p:cond delay="0"/>
                                          </p:stCondLst>
                                        </p:cTn>
                                        <p:tgtEl>
                                          <p:spTgt spid="72706">
                                            <p:txEl>
                                              <p:pRg st="1" end="1"/>
                                            </p:txEl>
                                          </p:spTgt>
                                        </p:tgtEl>
                                        <p:attrNameLst>
                                          <p:attrName>style.visibility</p:attrName>
                                        </p:attrNameLst>
                                      </p:cBhvr>
                                      <p:to>
                                        <p:strVal val="visible"/>
                                      </p:to>
                                    </p:set>
                                    <p:anim calcmode="lin" valueType="num">
                                      <p:cBhvr>
                                        <p:cTn id="12" dur="500" fill="hold"/>
                                        <p:tgtEl>
                                          <p:spTgt spid="72706">
                                            <p:txEl>
                                              <p:pRg st="1" end="1"/>
                                            </p:txEl>
                                          </p:spTgt>
                                        </p:tgtEl>
                                        <p:attrNameLst>
                                          <p:attrName>ppt_w</p:attrName>
                                        </p:attrNameLst>
                                      </p:cBhvr>
                                      <p:tavLst>
                                        <p:tav tm="0">
                                          <p:val>
                                            <p:fltVal val="0"/>
                                          </p:val>
                                        </p:tav>
                                        <p:tav tm="100000">
                                          <p:val>
                                            <p:strVal val="#ppt_w"/>
                                          </p:val>
                                        </p:tav>
                                      </p:tavLst>
                                    </p:anim>
                                    <p:anim calcmode="lin" valueType="num">
                                      <p:cBhvr>
                                        <p:cTn id="13" dur="500" fill="hold"/>
                                        <p:tgtEl>
                                          <p:spTgt spid="72706">
                                            <p:txEl>
                                              <p:pRg st="1" end="1"/>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706" grpId="0" build="p" autoUpdateAnimBg="0" advAuto="0"/>
    </p:bld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9874" name="Picture 3" descr="FREE!"/>
          <p:cNvPicPr>
            <a:picLocks noChangeAspect="1" noChangeArrowheads="1"/>
          </p:cNvPicPr>
          <p:nvPr/>
        </p:nvPicPr>
        <p:blipFill>
          <a:blip r:embed="rId3" cstate="print">
            <a:clrChange>
              <a:clrFrom>
                <a:srgbClr val="FDFDFD"/>
              </a:clrFrom>
              <a:clrTo>
                <a:srgbClr val="FDFDFD">
                  <a:alpha val="0"/>
                </a:srgbClr>
              </a:clrTo>
            </a:clrChange>
          </a:blip>
          <a:srcRect/>
          <a:stretch>
            <a:fillRect/>
          </a:stretch>
        </p:blipFill>
        <p:spPr bwMode="auto">
          <a:xfrm>
            <a:off x="2746375" y="96838"/>
            <a:ext cx="3651250" cy="4948237"/>
          </a:xfrm>
          <a:prstGeom prst="rect">
            <a:avLst/>
          </a:prstGeom>
          <a:noFill/>
          <a:ln w="9525">
            <a:noFill/>
            <a:miter lim="800000"/>
            <a:headEnd/>
            <a:tailEnd/>
          </a:ln>
        </p:spPr>
      </p:pic>
      <p:sp>
        <p:nvSpPr>
          <p:cNvPr id="79875" name="Rectangle 2"/>
          <p:cNvSpPr>
            <a:spLocks noChangeArrowheads="1"/>
          </p:cNvSpPr>
          <p:nvPr/>
        </p:nvSpPr>
        <p:spPr bwMode="auto">
          <a:xfrm>
            <a:off x="5357813" y="4714875"/>
            <a:ext cx="3643312" cy="276225"/>
          </a:xfrm>
          <a:prstGeom prst="rect">
            <a:avLst/>
          </a:prstGeom>
          <a:noFill/>
          <a:ln w="9525">
            <a:noFill/>
            <a:miter lim="800000"/>
            <a:headEnd/>
            <a:tailEnd/>
          </a:ln>
        </p:spPr>
        <p:txBody>
          <a:bodyPr>
            <a:spAutoFit/>
          </a:bodyPr>
          <a:lstStyle/>
          <a:p>
            <a:pPr algn="r"/>
            <a:r>
              <a:rPr lang="ro-RO" sz="1200" b="1">
                <a:solidFill>
                  <a:srgbClr val="6D6F71"/>
                </a:solidFill>
              </a:rPr>
              <a:t>Finalul prezentării</a:t>
            </a:r>
            <a:r>
              <a:rPr lang="en-GB" sz="1200" b="1">
                <a:solidFill>
                  <a:srgbClr val="6D6F71"/>
                </a:solidFill>
              </a:rPr>
              <a:t>, </a:t>
            </a:r>
            <a:r>
              <a:rPr lang="ro-RO" sz="1200" b="1">
                <a:solidFill>
                  <a:srgbClr val="6D6F71"/>
                </a:solidFill>
              </a:rPr>
              <a:t>apasă </a:t>
            </a:r>
            <a:r>
              <a:rPr lang="en-GB" sz="1200" b="1">
                <a:solidFill>
                  <a:srgbClr val="6D6F71"/>
                </a:solidFill>
              </a:rPr>
              <a:t>[esc] </a:t>
            </a:r>
            <a:r>
              <a:rPr lang="ro-RO" sz="1200" b="1">
                <a:solidFill>
                  <a:srgbClr val="6D6F71"/>
                </a:solidFill>
              </a:rPr>
              <a:t>pentru a ieși</a:t>
            </a:r>
            <a:endParaRPr lang="en-GB" sz="1200" b="1">
              <a:solidFill>
                <a:srgbClr val="6D6F71"/>
              </a:solidFill>
            </a:endParaRPr>
          </a:p>
        </p:txBody>
      </p:sp>
    </p:spTree>
  </p:cSld>
  <p:clrMapOvr>
    <a:masterClrMapping/>
  </p:clrMapOvr>
  <p:transition advClick="0"/>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docProps/app.xml><?xml version="1.0" encoding="utf-8"?>
<Properties xmlns="http://schemas.openxmlformats.org/officeDocument/2006/extended-properties" xmlns:vt="http://schemas.openxmlformats.org/officeDocument/2006/docPropsVTypes">
  <Template/>
  <TotalTime>4217</TotalTime>
  <Words>4796</Words>
  <Application>Microsoft Office PowerPoint</Application>
  <PresentationFormat>On-screen Show (16:9)</PresentationFormat>
  <Paragraphs>463</Paragraphs>
  <Slides>77</Slides>
  <Notes>77</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77</vt:i4>
      </vt:variant>
    </vt:vector>
  </HeadingPairs>
  <TitlesOfParts>
    <vt:vector size="81" baseType="lpstr">
      <vt:lpstr>Arial</vt:lpstr>
      <vt:lpstr>Myriad Pro Light</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Steps to freedom in Christ</dc:title>
  <dc:creator>Freedom in Christ</dc:creator>
  <cp:lastModifiedBy>Office ZIZULA</cp:lastModifiedBy>
  <cp:revision>609</cp:revision>
  <dcterms:created xsi:type="dcterms:W3CDTF">2009-05-20T09:05:57Z</dcterms:created>
  <dcterms:modified xsi:type="dcterms:W3CDTF">2026-06-03T19:04:08Z</dcterms:modified>
</cp:coreProperties>
</file>